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94" r:id="rId5"/>
    <p:sldMasterId id="2147483707" r:id="rId6"/>
  </p:sldMasterIdLst>
  <p:notesMasterIdLst>
    <p:notesMasterId r:id="rId120"/>
  </p:notesMasterIdLst>
  <p:sldIdLst>
    <p:sldId id="276" r:id="rId7"/>
    <p:sldId id="606" r:id="rId8"/>
    <p:sldId id="333" r:id="rId9"/>
    <p:sldId id="336" r:id="rId10"/>
    <p:sldId id="337" r:id="rId11"/>
    <p:sldId id="325" r:id="rId12"/>
    <p:sldId id="319" r:id="rId13"/>
    <p:sldId id="277" r:id="rId14"/>
    <p:sldId id="586" r:id="rId15"/>
    <p:sldId id="588" r:id="rId16"/>
    <p:sldId id="320" r:id="rId17"/>
    <p:sldId id="321" r:id="rId18"/>
    <p:sldId id="591" r:id="rId19"/>
    <p:sldId id="592" r:id="rId20"/>
    <p:sldId id="323" r:id="rId21"/>
    <p:sldId id="533" r:id="rId22"/>
    <p:sldId id="534" r:id="rId23"/>
    <p:sldId id="607" r:id="rId24"/>
    <p:sldId id="317" r:id="rId25"/>
    <p:sldId id="283" r:id="rId26"/>
    <p:sldId id="287" r:id="rId27"/>
    <p:sldId id="288" r:id="rId28"/>
    <p:sldId id="593" r:id="rId29"/>
    <p:sldId id="290" r:id="rId30"/>
    <p:sldId id="289" r:id="rId31"/>
    <p:sldId id="291" r:id="rId32"/>
    <p:sldId id="292" r:id="rId33"/>
    <p:sldId id="295" r:id="rId34"/>
    <p:sldId id="296" r:id="rId35"/>
    <p:sldId id="297" r:id="rId36"/>
    <p:sldId id="298" r:id="rId37"/>
    <p:sldId id="299" r:id="rId38"/>
    <p:sldId id="300" r:id="rId39"/>
    <p:sldId id="301" r:id="rId40"/>
    <p:sldId id="302" r:id="rId41"/>
    <p:sldId id="303" r:id="rId42"/>
    <p:sldId id="304" r:id="rId43"/>
    <p:sldId id="306" r:id="rId44"/>
    <p:sldId id="307" r:id="rId45"/>
    <p:sldId id="308" r:id="rId46"/>
    <p:sldId id="309" r:id="rId47"/>
    <p:sldId id="310" r:id="rId48"/>
    <p:sldId id="311" r:id="rId49"/>
    <p:sldId id="312" r:id="rId50"/>
    <p:sldId id="313" r:id="rId51"/>
    <p:sldId id="314" r:id="rId52"/>
    <p:sldId id="610" r:id="rId53"/>
    <p:sldId id="272" r:id="rId54"/>
    <p:sldId id="273" r:id="rId55"/>
    <p:sldId id="274" r:id="rId56"/>
    <p:sldId id="275" r:id="rId57"/>
    <p:sldId id="595" r:id="rId58"/>
    <p:sldId id="278" r:id="rId59"/>
    <p:sldId id="594" r:id="rId60"/>
    <p:sldId id="279" r:id="rId61"/>
    <p:sldId id="280" r:id="rId62"/>
    <p:sldId id="596" r:id="rId63"/>
    <p:sldId id="282" r:id="rId64"/>
    <p:sldId id="597" r:id="rId65"/>
    <p:sldId id="600" r:id="rId66"/>
    <p:sldId id="603" r:id="rId67"/>
    <p:sldId id="284" r:id="rId68"/>
    <p:sldId id="286" r:id="rId69"/>
    <p:sldId id="598" r:id="rId70"/>
    <p:sldId id="599" r:id="rId71"/>
    <p:sldId id="293" r:id="rId72"/>
    <p:sldId id="589" r:id="rId73"/>
    <p:sldId id="590" r:id="rId74"/>
    <p:sldId id="577" r:id="rId75"/>
    <p:sldId id="578" r:id="rId76"/>
    <p:sldId id="579" r:id="rId77"/>
    <p:sldId id="580" r:id="rId78"/>
    <p:sldId id="582" r:id="rId79"/>
    <p:sldId id="581" r:id="rId80"/>
    <p:sldId id="264" r:id="rId81"/>
    <p:sldId id="583" r:id="rId82"/>
    <p:sldId id="584" r:id="rId83"/>
    <p:sldId id="604" r:id="rId84"/>
    <p:sldId id="537" r:id="rId85"/>
    <p:sldId id="538" r:id="rId86"/>
    <p:sldId id="539" r:id="rId87"/>
    <p:sldId id="540" r:id="rId88"/>
    <p:sldId id="541" r:id="rId89"/>
    <p:sldId id="542" r:id="rId90"/>
    <p:sldId id="544" r:id="rId91"/>
    <p:sldId id="545" r:id="rId92"/>
    <p:sldId id="556" r:id="rId93"/>
    <p:sldId id="557" r:id="rId94"/>
    <p:sldId id="549" r:id="rId95"/>
    <p:sldId id="551" r:id="rId96"/>
    <p:sldId id="552" r:id="rId97"/>
    <p:sldId id="553" r:id="rId98"/>
    <p:sldId id="554" r:id="rId99"/>
    <p:sldId id="555" r:id="rId100"/>
    <p:sldId id="547" r:id="rId101"/>
    <p:sldId id="558" r:id="rId102"/>
    <p:sldId id="559" r:id="rId103"/>
    <p:sldId id="560" r:id="rId104"/>
    <p:sldId id="561" r:id="rId105"/>
    <p:sldId id="562" r:id="rId106"/>
    <p:sldId id="563" r:id="rId107"/>
    <p:sldId id="564" r:id="rId108"/>
    <p:sldId id="565" r:id="rId109"/>
    <p:sldId id="567" r:id="rId110"/>
    <p:sldId id="568" r:id="rId111"/>
    <p:sldId id="569" r:id="rId112"/>
    <p:sldId id="570" r:id="rId113"/>
    <p:sldId id="571" r:id="rId114"/>
    <p:sldId id="572" r:id="rId115"/>
    <p:sldId id="573" r:id="rId116"/>
    <p:sldId id="574" r:id="rId117"/>
    <p:sldId id="575" r:id="rId118"/>
    <p:sldId id="609"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A1A4"/>
    <a:srgbClr val="EF3078"/>
    <a:srgbClr val="1C7CBB"/>
    <a:srgbClr val="1482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216FC-5EC9-AF8E-86F4-2A572AE1AB8F}" v="177" dt="2021-07-10T21:18:31.182"/>
    <p1510:client id="{185E6C27-B3D1-2972-439B-32DE9668B844}" v="826" dt="2021-07-10T20:16:23.154"/>
    <p1510:client id="{2B5DFB22-AF4E-4128-9A87-74B930933A76}" v="1962" dt="2021-07-11T01:09:27.587"/>
    <p1510:client id="{4168A9A8-2603-4A46-51AA-4ECD3F695B42}" v="78" dt="2021-07-11T01:12:58.920"/>
    <p1510:client id="{5660A58F-EF6C-B0F9-941E-2CC2160F4F18}" v="2" dt="2021-07-10T15:02:22.672"/>
    <p1510:client id="{9A37ED64-51BA-2C96-90C8-3BC92B2A1DC2}" v="21" dt="2021-07-10T17:53:51.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p:scale>
          <a:sx n="125" d="100"/>
          <a:sy n="125" d="100"/>
        </p:scale>
        <p:origin x="97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tableStyles" Target="tableStyle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notesMaster" Target="notesMasters/notesMaster1.xml"/><Relationship Id="rId125"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6B0DF6-9D2C-4634-B541-99F3EBEFBB38}" type="datetimeFigureOut">
              <a:rPr lang="en-US" smtClean="0"/>
              <a:t>7/10/2021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562845-79AC-4660-9D4D-E940C3060889}" type="slidenum">
              <a:rPr lang="en-US" smtClean="0"/>
              <a:t>‹#›</a:t>
            </a:fld>
            <a:endParaRPr lang="en-US"/>
          </a:p>
        </p:txBody>
      </p:sp>
    </p:spTree>
    <p:extLst>
      <p:ext uri="{BB962C8B-B14F-4D97-AF65-F5344CB8AC3E}">
        <p14:creationId xmlns:p14="http://schemas.microsoft.com/office/powerpoint/2010/main" val="255284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562845-79AC-4660-9D4D-E940C3060889}" type="slidenum">
              <a:rPr lang="en-US" smtClean="0"/>
              <a:t>4</a:t>
            </a:fld>
            <a:endParaRPr lang="en-US"/>
          </a:p>
        </p:txBody>
      </p:sp>
    </p:spTree>
    <p:extLst>
      <p:ext uri="{BB962C8B-B14F-4D97-AF65-F5344CB8AC3E}">
        <p14:creationId xmlns:p14="http://schemas.microsoft.com/office/powerpoint/2010/main" val="529769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a:p>
        </p:txBody>
      </p:sp>
    </p:spTree>
    <p:extLst>
      <p:ext uri="{BB962C8B-B14F-4D97-AF65-F5344CB8AC3E}">
        <p14:creationId xmlns:p14="http://schemas.microsoft.com/office/powerpoint/2010/main" val="928521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562845-79AC-4660-9D4D-E940C3060889}" type="slidenum">
              <a:rPr lang="en-US" smtClean="0"/>
              <a:t>5</a:t>
            </a:fld>
            <a:endParaRPr lang="en-US"/>
          </a:p>
        </p:txBody>
      </p:sp>
    </p:spTree>
    <p:extLst>
      <p:ext uri="{BB962C8B-B14F-4D97-AF65-F5344CB8AC3E}">
        <p14:creationId xmlns:p14="http://schemas.microsoft.com/office/powerpoint/2010/main" val="3240475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562845-79AC-4660-9D4D-E940C3060889}" type="slidenum">
              <a:rPr lang="en-US" smtClean="0"/>
              <a:t>5</a:t>
            </a:fld>
            <a:endParaRPr lang="en-US"/>
          </a:p>
        </p:txBody>
      </p:sp>
    </p:spTree>
    <p:extLst>
      <p:ext uri="{BB962C8B-B14F-4D97-AF65-F5344CB8AC3E}">
        <p14:creationId xmlns:p14="http://schemas.microsoft.com/office/powerpoint/2010/main" val="3145150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562845-79AC-4660-9D4D-E940C3060889}" type="slidenum">
              <a:rPr lang="en-US" smtClean="0"/>
              <a:t>84</a:t>
            </a:fld>
            <a:endParaRPr lang="en-US"/>
          </a:p>
        </p:txBody>
      </p:sp>
    </p:spTree>
    <p:extLst>
      <p:ext uri="{BB962C8B-B14F-4D97-AF65-F5344CB8AC3E}">
        <p14:creationId xmlns:p14="http://schemas.microsoft.com/office/powerpoint/2010/main" val="1223145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113</a:t>
            </a:fld>
            <a:endParaRPr lang="en-US"/>
          </a:p>
        </p:txBody>
      </p:sp>
    </p:spTree>
    <p:extLst>
      <p:ext uri="{BB962C8B-B14F-4D97-AF65-F5344CB8AC3E}">
        <p14:creationId xmlns:p14="http://schemas.microsoft.com/office/powerpoint/2010/main" val="4043312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C9A4-89CB-4C55-B91E-02CE789488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25E0F0-E453-4D90-8C29-064ABFDEDA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7B3F4F-3DC1-48F0-B33B-AFE1FBD10AE2}"/>
              </a:ext>
            </a:extLst>
          </p:cNvPr>
          <p:cNvSpPr>
            <a:spLocks noGrp="1"/>
          </p:cNvSpPr>
          <p:nvPr>
            <p:ph type="dt" sz="half" idx="10"/>
          </p:nvPr>
        </p:nvSpPr>
        <p:spPr/>
        <p:txBody>
          <a:bodyPr/>
          <a:lstStyle/>
          <a:p>
            <a:fld id="{88676A09-338B-4B0C-AAA2-00932DE8F810}" type="datetimeFigureOut">
              <a:rPr lang="en-US" smtClean="0"/>
              <a:t>7/10/2021</a:t>
            </a:fld>
            <a:endParaRPr lang="en-US"/>
          </a:p>
        </p:txBody>
      </p:sp>
      <p:sp>
        <p:nvSpPr>
          <p:cNvPr id="5" name="Footer Placeholder 4">
            <a:extLst>
              <a:ext uri="{FF2B5EF4-FFF2-40B4-BE49-F238E27FC236}">
                <a16:creationId xmlns:a16="http://schemas.microsoft.com/office/drawing/2014/main" id="{5C81A0DF-755B-4655-A821-2CCA7AE2B9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5616E-A53D-4DA1-AFF5-2154C0363159}"/>
              </a:ext>
            </a:extLst>
          </p:cNvPr>
          <p:cNvSpPr>
            <a:spLocks noGrp="1"/>
          </p:cNvSpPr>
          <p:nvPr>
            <p:ph type="sldNum" sz="quarter" idx="12"/>
          </p:nvPr>
        </p:nvSpPr>
        <p:spPr/>
        <p:txBody>
          <a:bodyPr/>
          <a:lstStyle/>
          <a:p>
            <a:fld id="{30867595-F9AA-424D-8434-7561BA0241F9}" type="slidenum">
              <a:rPr lang="en-US" smtClean="0"/>
              <a:t>‹#›</a:t>
            </a:fld>
            <a:endParaRPr lang="en-US"/>
          </a:p>
        </p:txBody>
      </p:sp>
    </p:spTree>
    <p:extLst>
      <p:ext uri="{BB962C8B-B14F-4D97-AF65-F5344CB8AC3E}">
        <p14:creationId xmlns:p14="http://schemas.microsoft.com/office/powerpoint/2010/main" val="25518400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6F8D-5026-40D2-A074-23DE98CB72D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0245AE-6226-4AD5-A9A3-2D37D1C32D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96AD5-965A-4B2C-81D9-E674B98C3653}"/>
              </a:ext>
            </a:extLst>
          </p:cNvPr>
          <p:cNvSpPr>
            <a:spLocks noGrp="1"/>
          </p:cNvSpPr>
          <p:nvPr>
            <p:ph type="dt" sz="half" idx="10"/>
          </p:nvPr>
        </p:nvSpPr>
        <p:spPr/>
        <p:txBody>
          <a:bodyPr/>
          <a:lstStyle/>
          <a:p>
            <a:fld id="{88676A09-338B-4B0C-AAA2-00932DE8F810}" type="datetimeFigureOut">
              <a:rPr lang="en-US" smtClean="0"/>
              <a:t>7/10/2021</a:t>
            </a:fld>
            <a:endParaRPr lang="en-US"/>
          </a:p>
        </p:txBody>
      </p:sp>
      <p:sp>
        <p:nvSpPr>
          <p:cNvPr id="5" name="Footer Placeholder 4">
            <a:extLst>
              <a:ext uri="{FF2B5EF4-FFF2-40B4-BE49-F238E27FC236}">
                <a16:creationId xmlns:a16="http://schemas.microsoft.com/office/drawing/2014/main" id="{0BE2F70D-D406-4AD4-8F81-7844BC380E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093366-D6DC-402B-9988-415DEAA54559}"/>
              </a:ext>
            </a:extLst>
          </p:cNvPr>
          <p:cNvSpPr>
            <a:spLocks noGrp="1"/>
          </p:cNvSpPr>
          <p:nvPr>
            <p:ph type="sldNum" sz="quarter" idx="12"/>
          </p:nvPr>
        </p:nvSpPr>
        <p:spPr/>
        <p:txBody>
          <a:bodyPr/>
          <a:lstStyle/>
          <a:p>
            <a:fld id="{30867595-F9AA-424D-8434-7561BA0241F9}" type="slidenum">
              <a:rPr lang="en-US" smtClean="0"/>
              <a:t>‹#›</a:t>
            </a:fld>
            <a:endParaRPr lang="en-US"/>
          </a:p>
        </p:txBody>
      </p:sp>
    </p:spTree>
    <p:extLst>
      <p:ext uri="{BB962C8B-B14F-4D97-AF65-F5344CB8AC3E}">
        <p14:creationId xmlns:p14="http://schemas.microsoft.com/office/powerpoint/2010/main" val="1708972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423821-37AA-45A4-B532-0BA6926523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F77621-0323-4CC5-8D25-99261CE218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D827DC-9C67-4B0B-84AF-9A92CEC0D013}"/>
              </a:ext>
            </a:extLst>
          </p:cNvPr>
          <p:cNvSpPr>
            <a:spLocks noGrp="1"/>
          </p:cNvSpPr>
          <p:nvPr>
            <p:ph type="dt" sz="half" idx="10"/>
          </p:nvPr>
        </p:nvSpPr>
        <p:spPr/>
        <p:txBody>
          <a:bodyPr/>
          <a:lstStyle/>
          <a:p>
            <a:fld id="{88676A09-338B-4B0C-AAA2-00932DE8F810}" type="datetimeFigureOut">
              <a:rPr lang="en-US" smtClean="0"/>
              <a:t>7/10/2021</a:t>
            </a:fld>
            <a:endParaRPr lang="en-US"/>
          </a:p>
        </p:txBody>
      </p:sp>
      <p:sp>
        <p:nvSpPr>
          <p:cNvPr id="5" name="Footer Placeholder 4">
            <a:extLst>
              <a:ext uri="{FF2B5EF4-FFF2-40B4-BE49-F238E27FC236}">
                <a16:creationId xmlns:a16="http://schemas.microsoft.com/office/drawing/2014/main" id="{F70BBD65-C712-4BEE-837D-8912244798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EBB269-74C0-4EB2-A435-9A60FD97EC1A}"/>
              </a:ext>
            </a:extLst>
          </p:cNvPr>
          <p:cNvSpPr>
            <a:spLocks noGrp="1"/>
          </p:cNvSpPr>
          <p:nvPr>
            <p:ph type="sldNum" sz="quarter" idx="12"/>
          </p:nvPr>
        </p:nvSpPr>
        <p:spPr/>
        <p:txBody>
          <a:bodyPr/>
          <a:lstStyle/>
          <a:p>
            <a:fld id="{30867595-F9AA-424D-8434-7561BA0241F9}" type="slidenum">
              <a:rPr lang="en-US" smtClean="0"/>
              <a:t>‹#›</a:t>
            </a:fld>
            <a:endParaRPr lang="en-US"/>
          </a:p>
        </p:txBody>
      </p:sp>
    </p:spTree>
    <p:extLst>
      <p:ext uri="{BB962C8B-B14F-4D97-AF65-F5344CB8AC3E}">
        <p14:creationId xmlns:p14="http://schemas.microsoft.com/office/powerpoint/2010/main" val="1507200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40080" y="640080"/>
            <a:ext cx="10698120" cy="731160"/>
          </a:xfrm>
          <a:prstGeom prst="rect">
            <a:avLst/>
          </a:prstGeom>
        </p:spPr>
        <p:txBody>
          <a:bodyPr lIns="0" tIns="0" rIns="0" bIns="0" anchor="ctr">
            <a:noAutofit/>
          </a:bodyPr>
          <a:lstStyle/>
          <a:p>
            <a:endParaRPr lang="en-US" sz="1800" b="0" strike="noStrike" spc="-1">
              <a:solidFill>
                <a:srgbClr val="000000"/>
              </a:solidFill>
              <a:latin typeface="Raleway"/>
            </a:endParaRPr>
          </a:p>
        </p:txBody>
      </p:sp>
      <p:sp>
        <p:nvSpPr>
          <p:cNvPr id="7" name="PlaceHolder 2"/>
          <p:cNvSpPr>
            <a:spLocks noGrp="1"/>
          </p:cNvSpPr>
          <p:nvPr>
            <p:ph type="subTitle"/>
          </p:nvPr>
        </p:nvSpPr>
        <p:spPr>
          <a:xfrm>
            <a:off x="822960" y="1645920"/>
            <a:ext cx="10515240" cy="435096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2944905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40080" y="640080"/>
            <a:ext cx="10698120" cy="3390480"/>
          </a:xfrm>
          <a:prstGeom prst="rect">
            <a:avLst/>
          </a:prstGeom>
        </p:spPr>
        <p:txBody>
          <a:bodyPr lIns="0" tIns="0" rIns="0" bIns="0" anchor="ctr">
            <a:noAutofit/>
          </a:bodyPr>
          <a:lstStyle/>
          <a:p>
            <a:pPr algn="ctr"/>
            <a:endParaRPr lang="en-US" sz="3200" b="0" strike="noStrike" spc="-1">
              <a:latin typeface="Arial"/>
            </a:endParaRPr>
          </a:p>
        </p:txBody>
      </p:sp>
    </p:spTree>
    <p:extLst>
      <p:ext uri="{BB962C8B-B14F-4D97-AF65-F5344CB8AC3E}">
        <p14:creationId xmlns:p14="http://schemas.microsoft.com/office/powerpoint/2010/main" val="3573963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4630115F-65E7-4948-BBBD-A84F05213A84}"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1DDA6-1DBC-4F4A-8EE5-258398DC1DC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837400"/>
      </p:ext>
    </p:extLst>
  </p:cSld>
  <p:clrMapOvr>
    <a:masterClrMapping/>
  </p:clrMapOvr>
  <p:transition spd="slow">
    <p:push/>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30115F-65E7-4948-BBBD-A84F05213A84}"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1DDA6-1DBC-4F4A-8EE5-258398DC1DCD}" type="slidenum">
              <a:rPr lang="en-US" smtClean="0"/>
              <a:t>‹#›</a:t>
            </a:fld>
            <a:endParaRPr lang="en-US"/>
          </a:p>
        </p:txBody>
      </p:sp>
    </p:spTree>
    <p:extLst>
      <p:ext uri="{BB962C8B-B14F-4D97-AF65-F5344CB8AC3E}">
        <p14:creationId xmlns:p14="http://schemas.microsoft.com/office/powerpoint/2010/main" val="389968208"/>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30115F-65E7-4948-BBBD-A84F05213A84}"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1DDA6-1DBC-4F4A-8EE5-258398DC1DC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877564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30115F-65E7-4948-BBBD-A84F05213A84}"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1DDA6-1DBC-4F4A-8EE5-258398DC1DCD}" type="slidenum">
              <a:rPr lang="en-US" smtClean="0"/>
              <a:t>‹#›</a:t>
            </a:fld>
            <a:endParaRPr lang="en-US"/>
          </a:p>
        </p:txBody>
      </p:sp>
    </p:spTree>
    <p:extLst>
      <p:ext uri="{BB962C8B-B14F-4D97-AF65-F5344CB8AC3E}">
        <p14:creationId xmlns:p14="http://schemas.microsoft.com/office/powerpoint/2010/main" val="3799310622"/>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630115F-65E7-4948-BBBD-A84F05213A84}" type="datetimeFigureOut">
              <a:rPr lang="en-US" smtClean="0"/>
              <a:t>7/10/2021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01DDA6-1DBC-4F4A-8EE5-258398DC1DCD}" type="slidenum">
              <a:rPr lang="en-US" smtClean="0"/>
              <a:t>‹#›</a:t>
            </a:fld>
            <a:endParaRPr lang="en-US"/>
          </a:p>
        </p:txBody>
      </p:sp>
    </p:spTree>
    <p:extLst>
      <p:ext uri="{BB962C8B-B14F-4D97-AF65-F5344CB8AC3E}">
        <p14:creationId xmlns:p14="http://schemas.microsoft.com/office/powerpoint/2010/main" val="3649532651"/>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630115F-65E7-4948-BBBD-A84F05213A84}" type="datetimeFigureOut">
              <a:rPr lang="en-US" smtClean="0"/>
              <a:t>7/10/2021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01DDA6-1DBC-4F4A-8EE5-258398DC1DCD}" type="slidenum">
              <a:rPr lang="en-US" smtClean="0"/>
              <a:t>‹#›</a:t>
            </a:fld>
            <a:endParaRPr lang="en-US"/>
          </a:p>
        </p:txBody>
      </p:sp>
    </p:spTree>
    <p:extLst>
      <p:ext uri="{BB962C8B-B14F-4D97-AF65-F5344CB8AC3E}">
        <p14:creationId xmlns:p14="http://schemas.microsoft.com/office/powerpoint/2010/main" val="4136507196"/>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4DE15-C21D-46B3-B63D-B0DEC39F09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F7F5C-1C83-4AC2-85DC-AD6F60AA66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8CB71-742F-46BD-BE8F-B5462FD1F7F8}"/>
              </a:ext>
            </a:extLst>
          </p:cNvPr>
          <p:cNvSpPr>
            <a:spLocks noGrp="1"/>
          </p:cNvSpPr>
          <p:nvPr>
            <p:ph type="dt" sz="half" idx="10"/>
          </p:nvPr>
        </p:nvSpPr>
        <p:spPr/>
        <p:txBody>
          <a:bodyPr/>
          <a:lstStyle/>
          <a:p>
            <a:fld id="{88676A09-338B-4B0C-AAA2-00932DE8F810}" type="datetimeFigureOut">
              <a:rPr lang="en-US" smtClean="0"/>
              <a:t>7/10/2021</a:t>
            </a:fld>
            <a:endParaRPr lang="en-US"/>
          </a:p>
        </p:txBody>
      </p:sp>
      <p:sp>
        <p:nvSpPr>
          <p:cNvPr id="5" name="Footer Placeholder 4">
            <a:extLst>
              <a:ext uri="{FF2B5EF4-FFF2-40B4-BE49-F238E27FC236}">
                <a16:creationId xmlns:a16="http://schemas.microsoft.com/office/drawing/2014/main" id="{39A9CEE5-915B-4D95-9659-D627A17D09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E6FBC-E5ED-4357-AE20-C444E5AC0DF8}"/>
              </a:ext>
            </a:extLst>
          </p:cNvPr>
          <p:cNvSpPr>
            <a:spLocks noGrp="1"/>
          </p:cNvSpPr>
          <p:nvPr>
            <p:ph type="sldNum" sz="quarter" idx="12"/>
          </p:nvPr>
        </p:nvSpPr>
        <p:spPr/>
        <p:txBody>
          <a:bodyPr/>
          <a:lstStyle/>
          <a:p>
            <a:fld id="{30867595-F9AA-424D-8434-7561BA0241F9}" type="slidenum">
              <a:rPr lang="en-US" smtClean="0"/>
              <a:t>‹#›</a:t>
            </a:fld>
            <a:endParaRPr lang="en-US"/>
          </a:p>
        </p:txBody>
      </p:sp>
    </p:spTree>
    <p:extLst>
      <p:ext uri="{BB962C8B-B14F-4D97-AF65-F5344CB8AC3E}">
        <p14:creationId xmlns:p14="http://schemas.microsoft.com/office/powerpoint/2010/main" val="8230848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30115F-65E7-4948-BBBD-A84F05213A84}" type="datetimeFigureOut">
              <a:rPr lang="en-US" smtClean="0"/>
              <a:t>7/10/2021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01DDA6-1DBC-4F4A-8EE5-258398DC1DCD}" type="slidenum">
              <a:rPr lang="en-US" smtClean="0"/>
              <a:t>‹#›</a:t>
            </a:fld>
            <a:endParaRPr lang="en-US"/>
          </a:p>
        </p:txBody>
      </p:sp>
    </p:spTree>
    <p:extLst>
      <p:ext uri="{BB962C8B-B14F-4D97-AF65-F5344CB8AC3E}">
        <p14:creationId xmlns:p14="http://schemas.microsoft.com/office/powerpoint/2010/main" val="1622811597"/>
      </p:ext>
    </p:extLst>
  </p:cSld>
  <p:clrMapOvr>
    <a:masterClrMapping/>
  </p:clrMapOvr>
  <p:transition spd="slow">
    <p:push/>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630115F-65E7-4948-BBBD-A84F05213A84}"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1DDA6-1DBC-4F4A-8EE5-258398DC1DCD}" type="slidenum">
              <a:rPr lang="en-US" smtClean="0"/>
              <a:t>‹#›</a:t>
            </a:fld>
            <a:endParaRPr lang="en-US"/>
          </a:p>
        </p:txBody>
      </p:sp>
    </p:spTree>
    <p:extLst>
      <p:ext uri="{BB962C8B-B14F-4D97-AF65-F5344CB8AC3E}">
        <p14:creationId xmlns:p14="http://schemas.microsoft.com/office/powerpoint/2010/main" val="830536019"/>
      </p:ext>
    </p:extLst>
  </p:cSld>
  <p:clrMapOvr>
    <a:masterClrMapping/>
  </p:clrMapOvr>
  <p:transition spd="slow">
    <p:push/>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630115F-65E7-4948-BBBD-A84F05213A84}"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1DDA6-1DBC-4F4A-8EE5-258398DC1DCD}"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046367"/>
      </p:ext>
    </p:extLst>
  </p:cSld>
  <p:clrMapOvr>
    <a:masterClrMapping/>
  </p:clrMapOvr>
  <p:transitio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30115F-65E7-4948-BBBD-A84F05213A84}"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1DDA6-1DBC-4F4A-8EE5-258398DC1DCD}" type="slidenum">
              <a:rPr lang="en-US" smtClean="0"/>
              <a:t>‹#›</a:t>
            </a:fld>
            <a:endParaRPr lang="en-US"/>
          </a:p>
        </p:txBody>
      </p:sp>
    </p:spTree>
    <p:extLst>
      <p:ext uri="{BB962C8B-B14F-4D97-AF65-F5344CB8AC3E}">
        <p14:creationId xmlns:p14="http://schemas.microsoft.com/office/powerpoint/2010/main" val="2470215152"/>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630115F-65E7-4948-BBBD-A84F05213A84}"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1DDA6-1DBC-4F4A-8EE5-258398DC1DCD}"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263882"/>
      </p:ext>
    </p:extLst>
  </p:cSld>
  <p:clrMapOvr>
    <a:masterClrMapping/>
  </p:clrMapOvr>
  <p:transition spd="slow">
    <p:push/>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4" name="Group 3">
            <a:extLst>
              <a:ext uri="{FF2B5EF4-FFF2-40B4-BE49-F238E27FC236}">
                <a16:creationId xmlns:a16="http://schemas.microsoft.com/office/drawing/2014/main" id="{5F425789-987D-40F5-B511-D2A8EE795833}"/>
              </a:ext>
            </a:extLst>
          </p:cNvPr>
          <p:cNvGrpSpPr/>
          <p:nvPr/>
        </p:nvGrpSpPr>
        <p:grpSpPr>
          <a:xfrm>
            <a:off x="5378756" y="329960"/>
            <a:ext cx="1434489" cy="190500"/>
            <a:chOff x="4679586" y="878988"/>
            <a:chExt cx="1434489" cy="190500"/>
          </a:xfrm>
        </p:grpSpPr>
        <p:sp>
          <p:nvSpPr>
            <p:cNvPr id="5" name="Oval 4">
              <a:extLst>
                <a:ext uri="{FF2B5EF4-FFF2-40B4-BE49-F238E27FC236}">
                  <a16:creationId xmlns:a16="http://schemas.microsoft.com/office/drawing/2014/main" id="{82EA9E81-7140-4EAD-AF09-1B6899923ADB}"/>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6" name="Oval 5">
              <a:extLst>
                <a:ext uri="{FF2B5EF4-FFF2-40B4-BE49-F238E27FC236}">
                  <a16:creationId xmlns:a16="http://schemas.microsoft.com/office/drawing/2014/main" id="{B9EDFAEB-82C6-457B-887D-C776D706D5E6}"/>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7" name="Oval 6">
              <a:extLst>
                <a:ext uri="{FF2B5EF4-FFF2-40B4-BE49-F238E27FC236}">
                  <a16:creationId xmlns:a16="http://schemas.microsoft.com/office/drawing/2014/main" id="{66DF9742-74DD-40B2-9CA3-5C90D562A607}"/>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8" name="Oval 7">
              <a:extLst>
                <a:ext uri="{FF2B5EF4-FFF2-40B4-BE49-F238E27FC236}">
                  <a16:creationId xmlns:a16="http://schemas.microsoft.com/office/drawing/2014/main" id="{3D3B94EF-E5BA-4351-AAC2-A5E5F17B7AC7}"/>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9" name="Oval 8">
              <a:extLst>
                <a:ext uri="{FF2B5EF4-FFF2-40B4-BE49-F238E27FC236}">
                  <a16:creationId xmlns:a16="http://schemas.microsoft.com/office/drawing/2014/main" id="{3113F93B-D40B-489F-91BC-9A23A32640D4}"/>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grpSp>
        <p:nvGrpSpPr>
          <p:cNvPr id="10" name="Group 9">
            <a:extLst>
              <a:ext uri="{FF2B5EF4-FFF2-40B4-BE49-F238E27FC236}">
                <a16:creationId xmlns:a16="http://schemas.microsoft.com/office/drawing/2014/main" id="{2645135C-BA2D-4329-A12E-DD430F2ECBA5}"/>
              </a:ext>
            </a:extLst>
          </p:cNvPr>
          <p:cNvGrpSpPr/>
          <p:nvPr/>
        </p:nvGrpSpPr>
        <p:grpSpPr>
          <a:xfrm>
            <a:off x="5378756" y="6453669"/>
            <a:ext cx="1434489" cy="190500"/>
            <a:chOff x="4679586" y="878988"/>
            <a:chExt cx="1434489" cy="190500"/>
          </a:xfrm>
        </p:grpSpPr>
        <p:sp>
          <p:nvSpPr>
            <p:cNvPr id="11" name="Oval 10">
              <a:extLst>
                <a:ext uri="{FF2B5EF4-FFF2-40B4-BE49-F238E27FC236}">
                  <a16:creationId xmlns:a16="http://schemas.microsoft.com/office/drawing/2014/main" id="{FE948F89-419C-47B9-846A-6CC78186147E}"/>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2" name="Oval 11">
              <a:extLst>
                <a:ext uri="{FF2B5EF4-FFF2-40B4-BE49-F238E27FC236}">
                  <a16:creationId xmlns:a16="http://schemas.microsoft.com/office/drawing/2014/main" id="{43B9D894-BCB9-49F9-8BE8-7E00D306B966}"/>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13" name="Oval 12">
              <a:extLst>
                <a:ext uri="{FF2B5EF4-FFF2-40B4-BE49-F238E27FC236}">
                  <a16:creationId xmlns:a16="http://schemas.microsoft.com/office/drawing/2014/main" id="{0D93610B-817A-4B56-906C-E44BAB43018E}"/>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4" name="Oval 13">
              <a:extLst>
                <a:ext uri="{FF2B5EF4-FFF2-40B4-BE49-F238E27FC236}">
                  <a16:creationId xmlns:a16="http://schemas.microsoft.com/office/drawing/2014/main" id="{3174D9DC-C820-43A2-B144-A5178B82DE51}"/>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5" name="Oval 14">
              <a:extLst>
                <a:ext uri="{FF2B5EF4-FFF2-40B4-BE49-F238E27FC236}">
                  <a16:creationId xmlns:a16="http://schemas.microsoft.com/office/drawing/2014/main" id="{4EC1B2A1-C02C-4FDE-9DAF-390BD287A52C}"/>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5984609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79"/>
            <a:ext cx="10698480" cy="731520"/>
          </a:xfrm>
        </p:spPr>
        <p:txBody>
          <a:bodyPr>
            <a:normAutofit/>
          </a:bodyPr>
          <a:lstStyle>
            <a:lvl1pPr>
              <a:defRPr sz="4000"/>
            </a:lvl1pPr>
          </a:lstStyle>
          <a:p>
            <a:r>
              <a:rPr lang="en-US"/>
              <a:t>Click to edit Master title style</a:t>
            </a:r>
          </a:p>
        </p:txBody>
      </p:sp>
      <p:sp>
        <p:nvSpPr>
          <p:cNvPr id="3" name="Content Placeholder 2"/>
          <p:cNvSpPr>
            <a:spLocks noGrp="1"/>
          </p:cNvSpPr>
          <p:nvPr>
            <p:ph idx="1"/>
          </p:nvPr>
        </p:nvSpPr>
        <p:spPr>
          <a:xfrm>
            <a:off x="822960" y="1645920"/>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728506AA-1CCA-4A0E-8E70-3F23BE1C93B0}"/>
              </a:ext>
            </a:extLst>
          </p:cNvPr>
          <p:cNvGrpSpPr/>
          <p:nvPr/>
        </p:nvGrpSpPr>
        <p:grpSpPr>
          <a:xfrm>
            <a:off x="822960" y="1371600"/>
            <a:ext cx="1434489" cy="190500"/>
            <a:chOff x="4679586" y="878988"/>
            <a:chExt cx="1434489" cy="190500"/>
          </a:xfrm>
        </p:grpSpPr>
        <p:sp>
          <p:nvSpPr>
            <p:cNvPr id="5" name="Oval 4">
              <a:extLst>
                <a:ext uri="{FF2B5EF4-FFF2-40B4-BE49-F238E27FC236}">
                  <a16:creationId xmlns:a16="http://schemas.microsoft.com/office/drawing/2014/main" id="{E9FD94A8-9FA7-4CCC-8BD4-3AD2452BA959}"/>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6" name="Oval 5">
              <a:extLst>
                <a:ext uri="{FF2B5EF4-FFF2-40B4-BE49-F238E27FC236}">
                  <a16:creationId xmlns:a16="http://schemas.microsoft.com/office/drawing/2014/main" id="{F70430B1-70C2-46F2-81E8-CF10C0EF230D}"/>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7" name="Oval 6">
              <a:extLst>
                <a:ext uri="{FF2B5EF4-FFF2-40B4-BE49-F238E27FC236}">
                  <a16:creationId xmlns:a16="http://schemas.microsoft.com/office/drawing/2014/main" id="{57821884-3FD5-4DA7-BD11-F72A1789F043}"/>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8" name="Oval 7">
              <a:extLst>
                <a:ext uri="{FF2B5EF4-FFF2-40B4-BE49-F238E27FC236}">
                  <a16:creationId xmlns:a16="http://schemas.microsoft.com/office/drawing/2014/main" id="{8FBD476F-E313-43D8-A21C-7A609953E521}"/>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9" name="Oval 8">
              <a:extLst>
                <a:ext uri="{FF2B5EF4-FFF2-40B4-BE49-F238E27FC236}">
                  <a16:creationId xmlns:a16="http://schemas.microsoft.com/office/drawing/2014/main" id="{DEA6BDCD-0A33-455E-9038-610B10C39C9C}"/>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7328891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C64DFEFE-FC17-485E-AD6C-BF579488BAE3}"/>
              </a:ext>
            </a:extLst>
          </p:cNvPr>
          <p:cNvGrpSpPr/>
          <p:nvPr/>
        </p:nvGrpSpPr>
        <p:grpSpPr>
          <a:xfrm>
            <a:off x="5378756" y="329960"/>
            <a:ext cx="1434489" cy="190500"/>
            <a:chOff x="4679586" y="878988"/>
            <a:chExt cx="1434489" cy="190500"/>
          </a:xfrm>
        </p:grpSpPr>
        <p:sp>
          <p:nvSpPr>
            <p:cNvPr id="5" name="Oval 4">
              <a:extLst>
                <a:ext uri="{FF2B5EF4-FFF2-40B4-BE49-F238E27FC236}">
                  <a16:creationId xmlns:a16="http://schemas.microsoft.com/office/drawing/2014/main" id="{BB022FAC-EAFA-4F89-844A-C6B98366D9B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6" name="Oval 5">
              <a:extLst>
                <a:ext uri="{FF2B5EF4-FFF2-40B4-BE49-F238E27FC236}">
                  <a16:creationId xmlns:a16="http://schemas.microsoft.com/office/drawing/2014/main" id="{991C3B45-9186-4253-8DAD-CA1D4CD6405D}"/>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7" name="Oval 6">
              <a:extLst>
                <a:ext uri="{FF2B5EF4-FFF2-40B4-BE49-F238E27FC236}">
                  <a16:creationId xmlns:a16="http://schemas.microsoft.com/office/drawing/2014/main" id="{80C76CBE-BA7D-4111-8C42-47A042025030}"/>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8" name="Oval 7">
              <a:extLst>
                <a:ext uri="{FF2B5EF4-FFF2-40B4-BE49-F238E27FC236}">
                  <a16:creationId xmlns:a16="http://schemas.microsoft.com/office/drawing/2014/main" id="{35C46C52-0124-425C-A28E-B518A5D2967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9" name="Oval 8">
              <a:extLst>
                <a:ext uri="{FF2B5EF4-FFF2-40B4-BE49-F238E27FC236}">
                  <a16:creationId xmlns:a16="http://schemas.microsoft.com/office/drawing/2014/main" id="{9E2F7AC4-7800-40C2-8C70-D6C31902962D}"/>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grpSp>
        <p:nvGrpSpPr>
          <p:cNvPr id="10" name="Group 9">
            <a:extLst>
              <a:ext uri="{FF2B5EF4-FFF2-40B4-BE49-F238E27FC236}">
                <a16:creationId xmlns:a16="http://schemas.microsoft.com/office/drawing/2014/main" id="{0A88E8D7-D7EF-4846-A7EC-F32ABE9914D8}"/>
              </a:ext>
            </a:extLst>
          </p:cNvPr>
          <p:cNvGrpSpPr/>
          <p:nvPr/>
        </p:nvGrpSpPr>
        <p:grpSpPr>
          <a:xfrm>
            <a:off x="5378756" y="6453669"/>
            <a:ext cx="1434489" cy="190500"/>
            <a:chOff x="4679586" y="878988"/>
            <a:chExt cx="1434489" cy="190500"/>
          </a:xfrm>
        </p:grpSpPr>
        <p:sp>
          <p:nvSpPr>
            <p:cNvPr id="11" name="Oval 10">
              <a:extLst>
                <a:ext uri="{FF2B5EF4-FFF2-40B4-BE49-F238E27FC236}">
                  <a16:creationId xmlns:a16="http://schemas.microsoft.com/office/drawing/2014/main" id="{92059D98-D20C-4797-B5D6-13CD4E624F9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2" name="Oval 11">
              <a:extLst>
                <a:ext uri="{FF2B5EF4-FFF2-40B4-BE49-F238E27FC236}">
                  <a16:creationId xmlns:a16="http://schemas.microsoft.com/office/drawing/2014/main" id="{799E57E7-F02B-442A-A018-7FEF93FC7702}"/>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13" name="Oval 12">
              <a:extLst>
                <a:ext uri="{FF2B5EF4-FFF2-40B4-BE49-F238E27FC236}">
                  <a16:creationId xmlns:a16="http://schemas.microsoft.com/office/drawing/2014/main" id="{22412C40-E250-41B4-9D9A-A6EA306DA269}"/>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4" name="Oval 13">
              <a:extLst>
                <a:ext uri="{FF2B5EF4-FFF2-40B4-BE49-F238E27FC236}">
                  <a16:creationId xmlns:a16="http://schemas.microsoft.com/office/drawing/2014/main" id="{B57F7DCC-85B3-4552-98CC-D6908364396D}"/>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5" name="Oval 14">
              <a:extLst>
                <a:ext uri="{FF2B5EF4-FFF2-40B4-BE49-F238E27FC236}">
                  <a16:creationId xmlns:a16="http://schemas.microsoft.com/office/drawing/2014/main" id="{86889DAD-3387-43E7-828F-781647CB4C55}"/>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29822566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64592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645920"/>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B849AF97-04B5-4912-B532-D91A3D411A24}"/>
              </a:ext>
            </a:extLst>
          </p:cNvPr>
          <p:cNvSpPr>
            <a:spLocks noGrp="1"/>
          </p:cNvSpPr>
          <p:nvPr>
            <p:ph type="title"/>
          </p:nvPr>
        </p:nvSpPr>
        <p:spPr>
          <a:xfrm>
            <a:off x="640080" y="640080"/>
            <a:ext cx="10515600" cy="731520"/>
          </a:xfrm>
        </p:spPr>
        <p:txBody>
          <a:bodyPr>
            <a:normAutofit/>
          </a:bodyPr>
          <a:lstStyle>
            <a:lvl1pPr>
              <a:lnSpc>
                <a:spcPct val="100000"/>
              </a:lnSpc>
              <a:defRPr sz="3600"/>
            </a:lvl1pPr>
          </a:lstStyle>
          <a:p>
            <a:r>
              <a:rPr lang="en-US"/>
              <a:t>Click to edit Master title style</a:t>
            </a:r>
          </a:p>
        </p:txBody>
      </p:sp>
      <p:grpSp>
        <p:nvGrpSpPr>
          <p:cNvPr id="5" name="Group 4">
            <a:extLst>
              <a:ext uri="{FF2B5EF4-FFF2-40B4-BE49-F238E27FC236}">
                <a16:creationId xmlns:a16="http://schemas.microsoft.com/office/drawing/2014/main" id="{4A04BB7A-758B-4694-9B59-2CA4B7C2A1D5}"/>
              </a:ext>
            </a:extLst>
          </p:cNvPr>
          <p:cNvGrpSpPr/>
          <p:nvPr/>
        </p:nvGrpSpPr>
        <p:grpSpPr>
          <a:xfrm>
            <a:off x="822960" y="1371600"/>
            <a:ext cx="1434489" cy="190500"/>
            <a:chOff x="4679586" y="878988"/>
            <a:chExt cx="1434489" cy="190500"/>
          </a:xfrm>
        </p:grpSpPr>
        <p:sp>
          <p:nvSpPr>
            <p:cNvPr id="6" name="Oval 5">
              <a:extLst>
                <a:ext uri="{FF2B5EF4-FFF2-40B4-BE49-F238E27FC236}">
                  <a16:creationId xmlns:a16="http://schemas.microsoft.com/office/drawing/2014/main" id="{47E3F11F-F77B-40DC-8CA4-2F1D7F4146D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7" name="Oval 6">
              <a:extLst>
                <a:ext uri="{FF2B5EF4-FFF2-40B4-BE49-F238E27FC236}">
                  <a16:creationId xmlns:a16="http://schemas.microsoft.com/office/drawing/2014/main" id="{340D05DE-DFEA-4263-BAF5-A1167DCF1137}"/>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9" name="Oval 8">
              <a:extLst>
                <a:ext uri="{FF2B5EF4-FFF2-40B4-BE49-F238E27FC236}">
                  <a16:creationId xmlns:a16="http://schemas.microsoft.com/office/drawing/2014/main" id="{22D84DBA-D3F6-40F6-9E84-A34E509EF939}"/>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0" name="Oval 9">
              <a:extLst>
                <a:ext uri="{FF2B5EF4-FFF2-40B4-BE49-F238E27FC236}">
                  <a16:creationId xmlns:a16="http://schemas.microsoft.com/office/drawing/2014/main" id="{B65FFBE8-1306-499F-8D2E-70E8D5659E3B}"/>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1" name="Oval 10">
              <a:extLst>
                <a:ext uri="{FF2B5EF4-FFF2-40B4-BE49-F238E27FC236}">
                  <a16:creationId xmlns:a16="http://schemas.microsoft.com/office/drawing/2014/main" id="{80814B6A-6155-46AF-AE43-E6C434943E54}"/>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grpSp>
        <p:nvGrpSpPr>
          <p:cNvPr id="18" name="Group 17">
            <a:extLst>
              <a:ext uri="{FF2B5EF4-FFF2-40B4-BE49-F238E27FC236}">
                <a16:creationId xmlns:a16="http://schemas.microsoft.com/office/drawing/2014/main" id="{4710331D-AA52-4FCA-94F0-4767ABA271F7}"/>
              </a:ext>
            </a:extLst>
          </p:cNvPr>
          <p:cNvGrpSpPr/>
          <p:nvPr/>
        </p:nvGrpSpPr>
        <p:grpSpPr>
          <a:xfrm rot="5400000">
            <a:off x="11181516" y="5863735"/>
            <a:ext cx="1434489" cy="190500"/>
            <a:chOff x="4679586" y="878988"/>
            <a:chExt cx="1434489" cy="190500"/>
          </a:xfrm>
        </p:grpSpPr>
        <p:sp>
          <p:nvSpPr>
            <p:cNvPr id="19" name="Oval 18">
              <a:extLst>
                <a:ext uri="{FF2B5EF4-FFF2-40B4-BE49-F238E27FC236}">
                  <a16:creationId xmlns:a16="http://schemas.microsoft.com/office/drawing/2014/main" id="{84B50FD5-E0A7-416F-83CA-ED2A7260DB69}"/>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20" name="Oval 19">
              <a:extLst>
                <a:ext uri="{FF2B5EF4-FFF2-40B4-BE49-F238E27FC236}">
                  <a16:creationId xmlns:a16="http://schemas.microsoft.com/office/drawing/2014/main" id="{F1E594D9-D65B-4A10-A87E-35C3E24D00EB}"/>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21" name="Oval 20">
              <a:extLst>
                <a:ext uri="{FF2B5EF4-FFF2-40B4-BE49-F238E27FC236}">
                  <a16:creationId xmlns:a16="http://schemas.microsoft.com/office/drawing/2014/main" id="{8BF005D9-AC76-4423-931C-0442B1AC7D12}"/>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22" name="Oval 21">
              <a:extLst>
                <a:ext uri="{FF2B5EF4-FFF2-40B4-BE49-F238E27FC236}">
                  <a16:creationId xmlns:a16="http://schemas.microsoft.com/office/drawing/2014/main" id="{030FB991-BA0C-46FB-8D11-2040A16E261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23" name="Oval 22">
              <a:extLst>
                <a:ext uri="{FF2B5EF4-FFF2-40B4-BE49-F238E27FC236}">
                  <a16:creationId xmlns:a16="http://schemas.microsoft.com/office/drawing/2014/main" id="{A922936E-3A69-49EA-A84B-933DF7A31E7F}"/>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5222417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22960" y="164592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651760"/>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4592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651760"/>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a:extLst>
              <a:ext uri="{FF2B5EF4-FFF2-40B4-BE49-F238E27FC236}">
                <a16:creationId xmlns:a16="http://schemas.microsoft.com/office/drawing/2014/main" id="{A2975308-B620-4EE4-868B-8C9CFC6245C3}"/>
              </a:ext>
            </a:extLst>
          </p:cNvPr>
          <p:cNvSpPr>
            <a:spLocks noGrp="1"/>
          </p:cNvSpPr>
          <p:nvPr>
            <p:ph type="title"/>
          </p:nvPr>
        </p:nvSpPr>
        <p:spPr>
          <a:xfrm>
            <a:off x="640080" y="640080"/>
            <a:ext cx="10698480" cy="731520"/>
          </a:xfrm>
        </p:spPr>
        <p:txBody>
          <a:bodyPr>
            <a:noAutofit/>
          </a:bodyPr>
          <a:lstStyle>
            <a:lvl1pPr>
              <a:lnSpc>
                <a:spcPct val="100000"/>
              </a:lnSpc>
              <a:defRPr sz="3600"/>
            </a:lvl1pPr>
          </a:lstStyle>
          <a:p>
            <a:r>
              <a:rPr lang="en-US"/>
              <a:t>Click to edit Master title style</a:t>
            </a:r>
          </a:p>
        </p:txBody>
      </p:sp>
      <p:grpSp>
        <p:nvGrpSpPr>
          <p:cNvPr id="7" name="Group 6">
            <a:extLst>
              <a:ext uri="{FF2B5EF4-FFF2-40B4-BE49-F238E27FC236}">
                <a16:creationId xmlns:a16="http://schemas.microsoft.com/office/drawing/2014/main" id="{08040B09-648B-45F0-8D74-8C271927D431}"/>
              </a:ext>
            </a:extLst>
          </p:cNvPr>
          <p:cNvGrpSpPr/>
          <p:nvPr/>
        </p:nvGrpSpPr>
        <p:grpSpPr>
          <a:xfrm>
            <a:off x="822960" y="1371600"/>
            <a:ext cx="1434489" cy="190500"/>
            <a:chOff x="4679586" y="878988"/>
            <a:chExt cx="1434489" cy="190500"/>
          </a:xfrm>
        </p:grpSpPr>
        <p:sp>
          <p:nvSpPr>
            <p:cNvPr id="8" name="Oval 7">
              <a:extLst>
                <a:ext uri="{FF2B5EF4-FFF2-40B4-BE49-F238E27FC236}">
                  <a16:creationId xmlns:a16="http://schemas.microsoft.com/office/drawing/2014/main" id="{9AAD9120-35C7-4E8A-BCE9-FD97971A351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9" name="Oval 8">
              <a:extLst>
                <a:ext uri="{FF2B5EF4-FFF2-40B4-BE49-F238E27FC236}">
                  <a16:creationId xmlns:a16="http://schemas.microsoft.com/office/drawing/2014/main" id="{653D490C-B94F-47D7-A216-8A870BFC9474}"/>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11" name="Oval 10">
              <a:extLst>
                <a:ext uri="{FF2B5EF4-FFF2-40B4-BE49-F238E27FC236}">
                  <a16:creationId xmlns:a16="http://schemas.microsoft.com/office/drawing/2014/main" id="{C2CDA7C5-6EBA-42C1-8063-69483EB4BFD9}"/>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2" name="Oval 11">
              <a:extLst>
                <a:ext uri="{FF2B5EF4-FFF2-40B4-BE49-F238E27FC236}">
                  <a16:creationId xmlns:a16="http://schemas.microsoft.com/office/drawing/2014/main" id="{856972FD-6A31-42C2-85B1-39657911ADF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3" name="Oval 12">
              <a:extLst>
                <a:ext uri="{FF2B5EF4-FFF2-40B4-BE49-F238E27FC236}">
                  <a16:creationId xmlns:a16="http://schemas.microsoft.com/office/drawing/2014/main" id="{AF973B06-8932-4B0E-8673-FD5659387436}"/>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grpSp>
        <p:nvGrpSpPr>
          <p:cNvPr id="14" name="Group 13">
            <a:extLst>
              <a:ext uri="{FF2B5EF4-FFF2-40B4-BE49-F238E27FC236}">
                <a16:creationId xmlns:a16="http://schemas.microsoft.com/office/drawing/2014/main" id="{6093BAEF-A7CC-4753-9B93-98BD41CCFEE3}"/>
              </a:ext>
            </a:extLst>
          </p:cNvPr>
          <p:cNvGrpSpPr/>
          <p:nvPr/>
        </p:nvGrpSpPr>
        <p:grpSpPr>
          <a:xfrm rot="5400000">
            <a:off x="11181516" y="5863735"/>
            <a:ext cx="1434489" cy="190500"/>
            <a:chOff x="4679586" y="878988"/>
            <a:chExt cx="1434489" cy="190500"/>
          </a:xfrm>
        </p:grpSpPr>
        <p:sp>
          <p:nvSpPr>
            <p:cNvPr id="15" name="Oval 14">
              <a:extLst>
                <a:ext uri="{FF2B5EF4-FFF2-40B4-BE49-F238E27FC236}">
                  <a16:creationId xmlns:a16="http://schemas.microsoft.com/office/drawing/2014/main" id="{34872EFA-D6E0-4B89-B340-0F4C104776B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6" name="Oval 15">
              <a:extLst>
                <a:ext uri="{FF2B5EF4-FFF2-40B4-BE49-F238E27FC236}">
                  <a16:creationId xmlns:a16="http://schemas.microsoft.com/office/drawing/2014/main" id="{3C22DB3C-1450-4E8B-A4A7-78DEDB7DFBB0}"/>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17" name="Oval 16">
              <a:extLst>
                <a:ext uri="{FF2B5EF4-FFF2-40B4-BE49-F238E27FC236}">
                  <a16:creationId xmlns:a16="http://schemas.microsoft.com/office/drawing/2014/main" id="{D84C88AF-7C1D-4FE2-86FD-EBBF8EB19CB5}"/>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8" name="Oval 17">
              <a:extLst>
                <a:ext uri="{FF2B5EF4-FFF2-40B4-BE49-F238E27FC236}">
                  <a16:creationId xmlns:a16="http://schemas.microsoft.com/office/drawing/2014/main" id="{A1386FAA-7182-400C-BDD0-37059D1E5AA7}"/>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9" name="Oval 18">
              <a:extLst>
                <a:ext uri="{FF2B5EF4-FFF2-40B4-BE49-F238E27FC236}">
                  <a16:creationId xmlns:a16="http://schemas.microsoft.com/office/drawing/2014/main" id="{5EF7AE6B-C289-4791-BD65-F1DEA464FFCB}"/>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547821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01CC1-5268-4F0D-A7B6-68CECC5ED3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13F028-8A0F-4C8E-9276-B1F2E925E6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06D642-536A-4332-AACD-319E0A6E7666}"/>
              </a:ext>
            </a:extLst>
          </p:cNvPr>
          <p:cNvSpPr>
            <a:spLocks noGrp="1"/>
          </p:cNvSpPr>
          <p:nvPr>
            <p:ph type="dt" sz="half" idx="10"/>
          </p:nvPr>
        </p:nvSpPr>
        <p:spPr/>
        <p:txBody>
          <a:bodyPr/>
          <a:lstStyle/>
          <a:p>
            <a:fld id="{88676A09-338B-4B0C-AAA2-00932DE8F810}" type="datetimeFigureOut">
              <a:rPr lang="en-US" smtClean="0"/>
              <a:t>7/10/2021</a:t>
            </a:fld>
            <a:endParaRPr lang="en-US"/>
          </a:p>
        </p:txBody>
      </p:sp>
      <p:sp>
        <p:nvSpPr>
          <p:cNvPr id="5" name="Footer Placeholder 4">
            <a:extLst>
              <a:ext uri="{FF2B5EF4-FFF2-40B4-BE49-F238E27FC236}">
                <a16:creationId xmlns:a16="http://schemas.microsoft.com/office/drawing/2014/main" id="{EC77EF97-F2F8-4DE9-BD9C-AA5D065AD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4BF421-8304-4290-BE2F-0578C4DA0D07}"/>
              </a:ext>
            </a:extLst>
          </p:cNvPr>
          <p:cNvSpPr>
            <a:spLocks noGrp="1"/>
          </p:cNvSpPr>
          <p:nvPr>
            <p:ph type="sldNum" sz="quarter" idx="12"/>
          </p:nvPr>
        </p:nvSpPr>
        <p:spPr/>
        <p:txBody>
          <a:bodyPr/>
          <a:lstStyle/>
          <a:p>
            <a:fld id="{30867595-F9AA-424D-8434-7561BA0241F9}" type="slidenum">
              <a:rPr lang="en-US" smtClean="0"/>
              <a:t>‹#›</a:t>
            </a:fld>
            <a:endParaRPr lang="en-US"/>
          </a:p>
        </p:txBody>
      </p:sp>
    </p:spTree>
    <p:extLst>
      <p:ext uri="{BB962C8B-B14F-4D97-AF65-F5344CB8AC3E}">
        <p14:creationId xmlns:p14="http://schemas.microsoft.com/office/powerpoint/2010/main" val="25136403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8CDAF673-A4CE-4611-BA50-A4A0B9EC45FD}"/>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10387229" y="393208"/>
            <a:ext cx="1341321" cy="1225263"/>
          </a:xfrm>
          <a:prstGeom prst="rect">
            <a:avLst/>
          </a:prstGeom>
        </p:spPr>
      </p:pic>
      <p:sp>
        <p:nvSpPr>
          <p:cNvPr id="6" name="Title 5">
            <a:extLst>
              <a:ext uri="{FF2B5EF4-FFF2-40B4-BE49-F238E27FC236}">
                <a16:creationId xmlns:a16="http://schemas.microsoft.com/office/drawing/2014/main" id="{AAFE816B-22F8-4FC0-9ED0-16A48C52841F}"/>
              </a:ext>
            </a:extLst>
          </p:cNvPr>
          <p:cNvSpPr>
            <a:spLocks noGrp="1"/>
          </p:cNvSpPr>
          <p:nvPr>
            <p:ph type="title"/>
          </p:nvPr>
        </p:nvSpPr>
        <p:spPr>
          <a:xfrm>
            <a:off x="640080" y="640080"/>
            <a:ext cx="10515600" cy="731520"/>
          </a:xfrm>
        </p:spPr>
        <p:txBody>
          <a:bodyPr>
            <a:normAutofit/>
          </a:bodyPr>
          <a:lstStyle>
            <a:lvl1pPr>
              <a:lnSpc>
                <a:spcPct val="100000"/>
              </a:lnSpc>
              <a:defRPr sz="3600"/>
            </a:lvl1pPr>
          </a:lstStyle>
          <a:p>
            <a:r>
              <a:rPr lang="en-US"/>
              <a:t>Click to edit Master title style</a:t>
            </a:r>
          </a:p>
        </p:txBody>
      </p:sp>
      <p:grpSp>
        <p:nvGrpSpPr>
          <p:cNvPr id="3" name="Group 2">
            <a:extLst>
              <a:ext uri="{FF2B5EF4-FFF2-40B4-BE49-F238E27FC236}">
                <a16:creationId xmlns:a16="http://schemas.microsoft.com/office/drawing/2014/main" id="{1C126EBB-F4A6-4D04-BB6D-CF1B33B050D5}"/>
              </a:ext>
            </a:extLst>
          </p:cNvPr>
          <p:cNvGrpSpPr/>
          <p:nvPr/>
        </p:nvGrpSpPr>
        <p:grpSpPr>
          <a:xfrm>
            <a:off x="822960" y="1371600"/>
            <a:ext cx="1434489" cy="190500"/>
            <a:chOff x="4679586" y="878988"/>
            <a:chExt cx="1434489" cy="190500"/>
          </a:xfrm>
        </p:grpSpPr>
        <p:sp>
          <p:nvSpPr>
            <p:cNvPr id="4" name="Oval 3">
              <a:extLst>
                <a:ext uri="{FF2B5EF4-FFF2-40B4-BE49-F238E27FC236}">
                  <a16:creationId xmlns:a16="http://schemas.microsoft.com/office/drawing/2014/main" id="{24EA4492-7192-4B15-930A-073E08097A9B}"/>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5" name="Oval 4">
              <a:extLst>
                <a:ext uri="{FF2B5EF4-FFF2-40B4-BE49-F238E27FC236}">
                  <a16:creationId xmlns:a16="http://schemas.microsoft.com/office/drawing/2014/main" id="{7BCE54A4-5EC3-4B12-AE68-D9AEA1F3DF22}"/>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7" name="Oval 6">
              <a:extLst>
                <a:ext uri="{FF2B5EF4-FFF2-40B4-BE49-F238E27FC236}">
                  <a16:creationId xmlns:a16="http://schemas.microsoft.com/office/drawing/2014/main" id="{6BD71CCA-66C2-4083-9698-79A1EC1DDCB0}"/>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8" name="Oval 7">
              <a:extLst>
                <a:ext uri="{FF2B5EF4-FFF2-40B4-BE49-F238E27FC236}">
                  <a16:creationId xmlns:a16="http://schemas.microsoft.com/office/drawing/2014/main" id="{6A1A5C7C-758E-4613-8B13-2AB8FBDEA0F7}"/>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9" name="Oval 8">
              <a:extLst>
                <a:ext uri="{FF2B5EF4-FFF2-40B4-BE49-F238E27FC236}">
                  <a16:creationId xmlns:a16="http://schemas.microsoft.com/office/drawing/2014/main" id="{A1B6B97D-C96B-447D-B594-A3B1C3AA7B4E}"/>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1280888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C8DDFC1-35CD-43BC-AF1A-E2C75CA26B18}"/>
              </a:ext>
            </a:extLst>
          </p:cNvPr>
          <p:cNvGrpSpPr/>
          <p:nvPr/>
        </p:nvGrpSpPr>
        <p:grpSpPr>
          <a:xfrm rot="16200000">
            <a:off x="-417362" y="787160"/>
            <a:ext cx="1434489" cy="190500"/>
            <a:chOff x="4679586" y="878988"/>
            <a:chExt cx="1434489" cy="190500"/>
          </a:xfrm>
        </p:grpSpPr>
        <p:sp>
          <p:nvSpPr>
            <p:cNvPr id="9" name="Oval 8">
              <a:extLst>
                <a:ext uri="{FF2B5EF4-FFF2-40B4-BE49-F238E27FC236}">
                  <a16:creationId xmlns:a16="http://schemas.microsoft.com/office/drawing/2014/main" id="{77C06B96-69BF-4F12-A65D-D4E8130747F9}"/>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0" name="Oval 9">
              <a:extLst>
                <a:ext uri="{FF2B5EF4-FFF2-40B4-BE49-F238E27FC236}">
                  <a16:creationId xmlns:a16="http://schemas.microsoft.com/office/drawing/2014/main" id="{89E44420-1D8A-4D6C-B33C-A77B27C11F4D}"/>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11" name="Oval 10">
              <a:extLst>
                <a:ext uri="{FF2B5EF4-FFF2-40B4-BE49-F238E27FC236}">
                  <a16:creationId xmlns:a16="http://schemas.microsoft.com/office/drawing/2014/main" id="{2DA31E04-EBF0-40C6-8644-23D218E60207}"/>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2" name="Oval 11">
              <a:extLst>
                <a:ext uri="{FF2B5EF4-FFF2-40B4-BE49-F238E27FC236}">
                  <a16:creationId xmlns:a16="http://schemas.microsoft.com/office/drawing/2014/main" id="{803980C0-7FB4-4C16-932A-F3F6D7F0F841}"/>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3" name="Oval 12">
              <a:extLst>
                <a:ext uri="{FF2B5EF4-FFF2-40B4-BE49-F238E27FC236}">
                  <a16:creationId xmlns:a16="http://schemas.microsoft.com/office/drawing/2014/main" id="{0FD54CB0-B125-49F5-A367-748C09DAB3C9}"/>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grpSp>
        <p:nvGrpSpPr>
          <p:cNvPr id="20" name="Group 19">
            <a:extLst>
              <a:ext uri="{FF2B5EF4-FFF2-40B4-BE49-F238E27FC236}">
                <a16:creationId xmlns:a16="http://schemas.microsoft.com/office/drawing/2014/main" id="{1D6F3430-0B80-4943-B585-2D8DB814E886}"/>
              </a:ext>
            </a:extLst>
          </p:cNvPr>
          <p:cNvGrpSpPr/>
          <p:nvPr/>
        </p:nvGrpSpPr>
        <p:grpSpPr>
          <a:xfrm rot="5400000">
            <a:off x="11181516" y="5863735"/>
            <a:ext cx="1434489" cy="190500"/>
            <a:chOff x="4679586" y="878988"/>
            <a:chExt cx="1434489" cy="190500"/>
          </a:xfrm>
        </p:grpSpPr>
        <p:sp>
          <p:nvSpPr>
            <p:cNvPr id="21" name="Oval 20">
              <a:extLst>
                <a:ext uri="{FF2B5EF4-FFF2-40B4-BE49-F238E27FC236}">
                  <a16:creationId xmlns:a16="http://schemas.microsoft.com/office/drawing/2014/main" id="{8410E2DE-ED5C-4416-B42D-6C027B6460E9}"/>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22" name="Oval 21">
              <a:extLst>
                <a:ext uri="{FF2B5EF4-FFF2-40B4-BE49-F238E27FC236}">
                  <a16:creationId xmlns:a16="http://schemas.microsoft.com/office/drawing/2014/main" id="{D075FE5E-A0F8-4DC5-A43F-7544B7A5449D}"/>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23" name="Oval 22">
              <a:extLst>
                <a:ext uri="{FF2B5EF4-FFF2-40B4-BE49-F238E27FC236}">
                  <a16:creationId xmlns:a16="http://schemas.microsoft.com/office/drawing/2014/main" id="{558A7549-7ABF-44D2-AA9B-487C47AEE1D7}"/>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24" name="Oval 23">
              <a:extLst>
                <a:ext uri="{FF2B5EF4-FFF2-40B4-BE49-F238E27FC236}">
                  <a16:creationId xmlns:a16="http://schemas.microsoft.com/office/drawing/2014/main" id="{390A1500-6880-412B-A75B-E6A7AAE39BD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25" name="Oval 24">
              <a:extLst>
                <a:ext uri="{FF2B5EF4-FFF2-40B4-BE49-F238E27FC236}">
                  <a16:creationId xmlns:a16="http://schemas.microsoft.com/office/drawing/2014/main" id="{5F4EF911-EA0A-484E-8468-DDB0D0814762}"/>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39837437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D6F3430-0B80-4943-B585-2D8DB814E886}"/>
              </a:ext>
            </a:extLst>
          </p:cNvPr>
          <p:cNvGrpSpPr/>
          <p:nvPr/>
        </p:nvGrpSpPr>
        <p:grpSpPr>
          <a:xfrm rot="5400000">
            <a:off x="11181516" y="5863735"/>
            <a:ext cx="1434489" cy="190500"/>
            <a:chOff x="4679586" y="878988"/>
            <a:chExt cx="1434489" cy="190500"/>
          </a:xfrm>
        </p:grpSpPr>
        <p:sp>
          <p:nvSpPr>
            <p:cNvPr id="21" name="Oval 20">
              <a:extLst>
                <a:ext uri="{FF2B5EF4-FFF2-40B4-BE49-F238E27FC236}">
                  <a16:creationId xmlns:a16="http://schemas.microsoft.com/office/drawing/2014/main" id="{8410E2DE-ED5C-4416-B42D-6C027B6460E9}"/>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22" name="Oval 21">
              <a:extLst>
                <a:ext uri="{FF2B5EF4-FFF2-40B4-BE49-F238E27FC236}">
                  <a16:creationId xmlns:a16="http://schemas.microsoft.com/office/drawing/2014/main" id="{D075FE5E-A0F8-4DC5-A43F-7544B7A5449D}"/>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23" name="Oval 22">
              <a:extLst>
                <a:ext uri="{FF2B5EF4-FFF2-40B4-BE49-F238E27FC236}">
                  <a16:creationId xmlns:a16="http://schemas.microsoft.com/office/drawing/2014/main" id="{558A7549-7ABF-44D2-AA9B-487C47AEE1D7}"/>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24" name="Oval 23">
              <a:extLst>
                <a:ext uri="{FF2B5EF4-FFF2-40B4-BE49-F238E27FC236}">
                  <a16:creationId xmlns:a16="http://schemas.microsoft.com/office/drawing/2014/main" id="{390A1500-6880-412B-A75B-E6A7AAE39BD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25" name="Oval 24">
              <a:extLst>
                <a:ext uri="{FF2B5EF4-FFF2-40B4-BE49-F238E27FC236}">
                  <a16:creationId xmlns:a16="http://schemas.microsoft.com/office/drawing/2014/main" id="{5F4EF911-EA0A-484E-8468-DDB0D0814762}"/>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23662197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CD5EDAB-7511-4B2B-869E-ED446837AD12}"/>
              </a:ext>
            </a:extLst>
          </p:cNvPr>
          <p:cNvGrpSpPr/>
          <p:nvPr userDrawn="1"/>
        </p:nvGrpSpPr>
        <p:grpSpPr>
          <a:xfrm>
            <a:off x="5272262" y="836004"/>
            <a:ext cx="1434489" cy="190500"/>
            <a:chOff x="4679586" y="878988"/>
            <a:chExt cx="1434489" cy="190500"/>
          </a:xfrm>
        </p:grpSpPr>
        <p:sp>
          <p:nvSpPr>
            <p:cNvPr id="5" name="Oval 4">
              <a:extLst>
                <a:ext uri="{FF2B5EF4-FFF2-40B4-BE49-F238E27FC236}">
                  <a16:creationId xmlns:a16="http://schemas.microsoft.com/office/drawing/2014/main" id="{92CC7FB8-E634-4F58-A3BD-31EDD6E7A493}"/>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5597"/>
                </a:solidFill>
                <a:effectLst/>
                <a:uLnTx/>
                <a:uFillTx/>
                <a:latin typeface="Raleway" panose="020B0503030101060003" pitchFamily="34" charset="0"/>
                <a:ea typeface="+mn-ea"/>
                <a:cs typeface="+mn-cs"/>
              </a:endParaRPr>
            </a:p>
          </p:txBody>
        </p:sp>
        <p:sp>
          <p:nvSpPr>
            <p:cNvPr id="6" name="Oval 5">
              <a:extLst>
                <a:ext uri="{FF2B5EF4-FFF2-40B4-BE49-F238E27FC236}">
                  <a16:creationId xmlns:a16="http://schemas.microsoft.com/office/drawing/2014/main" id="{97A6A5CC-3A50-419D-B42B-EBBE7F067DA1}"/>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5597"/>
                </a:solidFill>
                <a:effectLst/>
                <a:uLnTx/>
                <a:uFillTx/>
                <a:latin typeface="Raleway" panose="020B0503030101060003" pitchFamily="34" charset="0"/>
                <a:ea typeface="+mn-ea"/>
                <a:cs typeface="+mn-cs"/>
              </a:endParaRPr>
            </a:p>
          </p:txBody>
        </p:sp>
        <p:sp>
          <p:nvSpPr>
            <p:cNvPr id="7" name="Oval 6">
              <a:extLst>
                <a:ext uri="{FF2B5EF4-FFF2-40B4-BE49-F238E27FC236}">
                  <a16:creationId xmlns:a16="http://schemas.microsoft.com/office/drawing/2014/main" id="{D5330ABC-E8E7-4191-BE60-7B89C77C4495}"/>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5597"/>
                </a:solidFill>
                <a:effectLst/>
                <a:uLnTx/>
                <a:uFillTx/>
                <a:latin typeface="Raleway" panose="020B0503030101060003" pitchFamily="34" charset="0"/>
                <a:ea typeface="+mn-ea"/>
                <a:cs typeface="+mn-cs"/>
              </a:endParaRPr>
            </a:p>
          </p:txBody>
        </p:sp>
        <p:sp>
          <p:nvSpPr>
            <p:cNvPr id="8" name="Oval 7">
              <a:extLst>
                <a:ext uri="{FF2B5EF4-FFF2-40B4-BE49-F238E27FC236}">
                  <a16:creationId xmlns:a16="http://schemas.microsoft.com/office/drawing/2014/main" id="{703370A3-8738-4D78-864B-70812650EE1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5597"/>
                </a:solidFill>
                <a:effectLst/>
                <a:uLnTx/>
                <a:uFillTx/>
                <a:latin typeface="Raleway" panose="020B0503030101060003" pitchFamily="34" charset="0"/>
                <a:ea typeface="+mn-ea"/>
                <a:cs typeface="+mn-cs"/>
              </a:endParaRPr>
            </a:p>
          </p:txBody>
        </p:sp>
        <p:sp>
          <p:nvSpPr>
            <p:cNvPr id="9" name="Oval 8">
              <a:extLst>
                <a:ext uri="{FF2B5EF4-FFF2-40B4-BE49-F238E27FC236}">
                  <a16:creationId xmlns:a16="http://schemas.microsoft.com/office/drawing/2014/main" id="{99CDA49D-EC69-4B60-B6A3-83459467E34C}"/>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5597"/>
                </a:solidFill>
                <a:effectLst/>
                <a:uLnTx/>
                <a:uFillTx/>
                <a:latin typeface="Raleway" panose="020B0503030101060003" pitchFamily="34" charset="0"/>
                <a:ea typeface="+mn-ea"/>
                <a:cs typeface="+mn-cs"/>
              </a:endParaRPr>
            </a:p>
          </p:txBody>
        </p:sp>
      </p:grpSp>
      <p:sp>
        <p:nvSpPr>
          <p:cNvPr id="10" name="Title 9">
            <a:extLst>
              <a:ext uri="{FF2B5EF4-FFF2-40B4-BE49-F238E27FC236}">
                <a16:creationId xmlns:a16="http://schemas.microsoft.com/office/drawing/2014/main" id="{68D43F5F-D925-4CAC-B0B6-ADB0DD7DBFF7}"/>
              </a:ext>
            </a:extLst>
          </p:cNvPr>
          <p:cNvSpPr>
            <a:spLocks noGrp="1"/>
          </p:cNvSpPr>
          <p:nvPr>
            <p:ph type="title"/>
          </p:nvPr>
        </p:nvSpPr>
        <p:spPr>
          <a:xfrm>
            <a:off x="729217" y="138775"/>
            <a:ext cx="10515600" cy="731520"/>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08281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10728960" cy="731520"/>
          </a:xfrm>
        </p:spPr>
        <p:txBody>
          <a:bodyPr anchor="ctr"/>
          <a:lstStyle>
            <a:lvl1pPr>
              <a:lnSpc>
                <a:spcPct val="100000"/>
              </a:lnSpc>
              <a:defRPr sz="3600"/>
            </a:lvl1pPr>
          </a:lstStyle>
          <a:p>
            <a:r>
              <a:rPr lang="en-US"/>
              <a:t>Click to edit Master title style</a:t>
            </a:r>
          </a:p>
        </p:txBody>
      </p:sp>
      <p:sp>
        <p:nvSpPr>
          <p:cNvPr id="3" name="Content Placeholder 2"/>
          <p:cNvSpPr>
            <a:spLocks noGrp="1"/>
          </p:cNvSpPr>
          <p:nvPr>
            <p:ph idx="1"/>
          </p:nvPr>
        </p:nvSpPr>
        <p:spPr>
          <a:xfrm>
            <a:off x="5183188" y="1645920"/>
            <a:ext cx="6172200" cy="4238727"/>
          </a:xfrm>
        </p:spPr>
        <p:txBody>
          <a:bodyPr/>
          <a:lstStyle>
            <a:lvl1pPr>
              <a:lnSpc>
                <a:spcPct val="100000"/>
              </a:lnSpc>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2960" y="1645920"/>
            <a:ext cx="3932237" cy="4238726"/>
          </a:xfrm>
        </p:spPr>
        <p:txBody>
          <a:bodyPr/>
          <a:lstStyle>
            <a:lvl1pPr marL="0" indent="0">
              <a:lnSpc>
                <a:spcPct val="10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17" name="Group 16">
            <a:extLst>
              <a:ext uri="{FF2B5EF4-FFF2-40B4-BE49-F238E27FC236}">
                <a16:creationId xmlns:a16="http://schemas.microsoft.com/office/drawing/2014/main" id="{65602F97-DD7F-4EF2-94D9-8E3A4EFDB542}"/>
              </a:ext>
            </a:extLst>
          </p:cNvPr>
          <p:cNvGrpSpPr/>
          <p:nvPr/>
        </p:nvGrpSpPr>
        <p:grpSpPr>
          <a:xfrm>
            <a:off x="822960" y="1371600"/>
            <a:ext cx="1434489" cy="190500"/>
            <a:chOff x="4679586" y="878988"/>
            <a:chExt cx="1434489" cy="190500"/>
          </a:xfrm>
        </p:grpSpPr>
        <p:sp>
          <p:nvSpPr>
            <p:cNvPr id="18" name="Oval 17">
              <a:extLst>
                <a:ext uri="{FF2B5EF4-FFF2-40B4-BE49-F238E27FC236}">
                  <a16:creationId xmlns:a16="http://schemas.microsoft.com/office/drawing/2014/main" id="{8AEE9A9F-7854-4D92-8D99-C818EF00B50C}"/>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9" name="Oval 18">
              <a:extLst>
                <a:ext uri="{FF2B5EF4-FFF2-40B4-BE49-F238E27FC236}">
                  <a16:creationId xmlns:a16="http://schemas.microsoft.com/office/drawing/2014/main" id="{2DC8BE51-BD5D-435B-87BD-B53561024786}"/>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20" name="Oval 19">
              <a:extLst>
                <a:ext uri="{FF2B5EF4-FFF2-40B4-BE49-F238E27FC236}">
                  <a16:creationId xmlns:a16="http://schemas.microsoft.com/office/drawing/2014/main" id="{1CE1B9DF-2A61-46D0-870A-5F4EDAF0EAE3}"/>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21" name="Oval 20">
              <a:extLst>
                <a:ext uri="{FF2B5EF4-FFF2-40B4-BE49-F238E27FC236}">
                  <a16:creationId xmlns:a16="http://schemas.microsoft.com/office/drawing/2014/main" id="{15463EFD-0ABD-4801-9D7F-3AA6F6DCCEE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22" name="Oval 21">
              <a:extLst>
                <a:ext uri="{FF2B5EF4-FFF2-40B4-BE49-F238E27FC236}">
                  <a16:creationId xmlns:a16="http://schemas.microsoft.com/office/drawing/2014/main" id="{D968934A-4EF4-4EAC-87F8-E5CD95746848}"/>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33633447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0" y="640080"/>
            <a:ext cx="10706164" cy="731520"/>
          </a:xfrm>
        </p:spPr>
        <p:txBody>
          <a:bodyPr anchor="ctr"/>
          <a:lstStyle>
            <a:lvl1pPr>
              <a:lnSpc>
                <a:spcPct val="100000"/>
              </a:lnSpc>
              <a:defRPr sz="3600"/>
            </a:lvl1pPr>
          </a:lstStyle>
          <a:p>
            <a:r>
              <a:rPr lang="en-US"/>
              <a:t>Click to edit Master title style</a:t>
            </a:r>
          </a:p>
        </p:txBody>
      </p:sp>
      <p:sp>
        <p:nvSpPr>
          <p:cNvPr id="3" name="Picture Placeholder 2"/>
          <p:cNvSpPr>
            <a:spLocks noGrp="1" noChangeAspect="1"/>
          </p:cNvSpPr>
          <p:nvPr>
            <p:ph type="pic" idx="1"/>
          </p:nvPr>
        </p:nvSpPr>
        <p:spPr>
          <a:xfrm>
            <a:off x="5183188" y="1645920"/>
            <a:ext cx="6172200" cy="4489704"/>
          </a:xfrm>
        </p:spPr>
        <p:txBody>
          <a:bodyPr anchor="t"/>
          <a:lstStyle>
            <a:lvl1pPr marL="0" indent="0">
              <a:lnSpc>
                <a:spcPct val="100000"/>
              </a:lnSpc>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 y="1645920"/>
            <a:ext cx="3932237" cy="4489704"/>
          </a:xfrm>
        </p:spPr>
        <p:txBody>
          <a:bodyPr/>
          <a:lstStyle>
            <a:lvl1pPr marL="0" indent="0">
              <a:lnSpc>
                <a:spcPct val="10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grpSp>
        <p:nvGrpSpPr>
          <p:cNvPr id="11" name="Group 10">
            <a:extLst>
              <a:ext uri="{FF2B5EF4-FFF2-40B4-BE49-F238E27FC236}">
                <a16:creationId xmlns:a16="http://schemas.microsoft.com/office/drawing/2014/main" id="{34E615C8-7246-4916-A15C-9432E4FBED13}"/>
              </a:ext>
            </a:extLst>
          </p:cNvPr>
          <p:cNvGrpSpPr/>
          <p:nvPr/>
        </p:nvGrpSpPr>
        <p:grpSpPr>
          <a:xfrm>
            <a:off x="822960" y="1371600"/>
            <a:ext cx="1434489" cy="190500"/>
            <a:chOff x="4679586" y="878988"/>
            <a:chExt cx="1434489" cy="190500"/>
          </a:xfrm>
        </p:grpSpPr>
        <p:sp>
          <p:nvSpPr>
            <p:cNvPr id="12" name="Oval 11">
              <a:extLst>
                <a:ext uri="{FF2B5EF4-FFF2-40B4-BE49-F238E27FC236}">
                  <a16:creationId xmlns:a16="http://schemas.microsoft.com/office/drawing/2014/main" id="{B01D1586-6F21-4BB8-B26A-CD9DCADC20F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3" name="Oval 12">
              <a:extLst>
                <a:ext uri="{FF2B5EF4-FFF2-40B4-BE49-F238E27FC236}">
                  <a16:creationId xmlns:a16="http://schemas.microsoft.com/office/drawing/2014/main" id="{708E6284-7070-4A80-A653-7A04862546BD}"/>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14" name="Oval 13">
              <a:extLst>
                <a:ext uri="{FF2B5EF4-FFF2-40B4-BE49-F238E27FC236}">
                  <a16:creationId xmlns:a16="http://schemas.microsoft.com/office/drawing/2014/main" id="{4B5D4118-5FF6-43AA-B233-5BE25CA5A9A4}"/>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5" name="Oval 14">
              <a:extLst>
                <a:ext uri="{FF2B5EF4-FFF2-40B4-BE49-F238E27FC236}">
                  <a16:creationId xmlns:a16="http://schemas.microsoft.com/office/drawing/2014/main" id="{E4BDC5DD-277C-4C37-862A-01E0EE04378D}"/>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16" name="Oval 15">
              <a:extLst>
                <a:ext uri="{FF2B5EF4-FFF2-40B4-BE49-F238E27FC236}">
                  <a16:creationId xmlns:a16="http://schemas.microsoft.com/office/drawing/2014/main" id="{D0ECA675-C62F-47FE-9AF6-49BFB6EF1DDF}"/>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25357181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3FC1E997-9EAF-458B-9743-DC387F43F23F}"/>
              </a:ext>
            </a:extLst>
          </p:cNvPr>
          <p:cNvGrpSpPr/>
          <p:nvPr/>
        </p:nvGrpSpPr>
        <p:grpSpPr>
          <a:xfrm rot="5400000">
            <a:off x="11181516" y="5863735"/>
            <a:ext cx="1434489" cy="190500"/>
            <a:chOff x="4679586" y="878988"/>
            <a:chExt cx="1434489" cy="190500"/>
          </a:xfrm>
        </p:grpSpPr>
        <p:sp>
          <p:nvSpPr>
            <p:cNvPr id="5" name="Oval 4">
              <a:extLst>
                <a:ext uri="{FF2B5EF4-FFF2-40B4-BE49-F238E27FC236}">
                  <a16:creationId xmlns:a16="http://schemas.microsoft.com/office/drawing/2014/main" id="{983778F1-E264-46B0-B2E4-463B239CA98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6" name="Oval 5">
              <a:extLst>
                <a:ext uri="{FF2B5EF4-FFF2-40B4-BE49-F238E27FC236}">
                  <a16:creationId xmlns:a16="http://schemas.microsoft.com/office/drawing/2014/main" id="{099F6FDA-87AD-4D6A-B07E-07D1A385CD7D}"/>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7" name="Oval 6">
              <a:extLst>
                <a:ext uri="{FF2B5EF4-FFF2-40B4-BE49-F238E27FC236}">
                  <a16:creationId xmlns:a16="http://schemas.microsoft.com/office/drawing/2014/main" id="{E1DFACAA-62BB-47B3-9FAA-6057E70B8FEC}"/>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8" name="Oval 7">
              <a:extLst>
                <a:ext uri="{FF2B5EF4-FFF2-40B4-BE49-F238E27FC236}">
                  <a16:creationId xmlns:a16="http://schemas.microsoft.com/office/drawing/2014/main" id="{E3927D00-45D5-47B9-95CC-5F3BA1ABE60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9" name="Oval 8">
              <a:extLst>
                <a:ext uri="{FF2B5EF4-FFF2-40B4-BE49-F238E27FC236}">
                  <a16:creationId xmlns:a16="http://schemas.microsoft.com/office/drawing/2014/main" id="{A9B44523-15E5-4FB9-A79C-74D8E401BA35}"/>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33901188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FFC468C9-CA7B-4421-815C-D87AD229EB1B}"/>
              </a:ext>
            </a:extLst>
          </p:cNvPr>
          <p:cNvGrpSpPr/>
          <p:nvPr/>
        </p:nvGrpSpPr>
        <p:grpSpPr>
          <a:xfrm rot="5400000">
            <a:off x="11181516" y="5863735"/>
            <a:ext cx="1434489" cy="190500"/>
            <a:chOff x="4679586" y="878988"/>
            <a:chExt cx="1434489" cy="190500"/>
          </a:xfrm>
        </p:grpSpPr>
        <p:sp>
          <p:nvSpPr>
            <p:cNvPr id="5" name="Oval 4">
              <a:extLst>
                <a:ext uri="{FF2B5EF4-FFF2-40B4-BE49-F238E27FC236}">
                  <a16:creationId xmlns:a16="http://schemas.microsoft.com/office/drawing/2014/main" id="{67A11723-36E3-4AC5-99E8-0393CB9AEA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6" name="Oval 5">
              <a:extLst>
                <a:ext uri="{FF2B5EF4-FFF2-40B4-BE49-F238E27FC236}">
                  <a16:creationId xmlns:a16="http://schemas.microsoft.com/office/drawing/2014/main" id="{6337596A-2A99-4940-975D-68DF51111F88}"/>
                </a:ext>
              </a:extLst>
            </p:cNvPr>
            <p:cNvSpPr/>
            <p:nvPr/>
          </p:nvSpPr>
          <p:spPr>
            <a:xfrm>
              <a:off x="4990736" y="878988"/>
              <a:ext cx="190500" cy="190500"/>
            </a:xfrm>
            <a:prstGeom prst="ellipse">
              <a:avLst/>
            </a:prstGeom>
            <a:solidFill>
              <a:srgbClr val="F4837D"/>
            </a:solidFill>
            <a:ln>
              <a:solidFill>
                <a:srgbClr val="F4837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4837D"/>
                </a:solidFill>
                <a:effectLst/>
                <a:uLnTx/>
                <a:uFillTx/>
                <a:latin typeface="Raleway" panose="020B0503030101060003" pitchFamily="34" charset="0"/>
                <a:ea typeface="+mn-ea"/>
                <a:cs typeface="+mn-cs"/>
              </a:endParaRPr>
            </a:p>
          </p:txBody>
        </p:sp>
        <p:sp>
          <p:nvSpPr>
            <p:cNvPr id="7" name="Oval 6">
              <a:extLst>
                <a:ext uri="{FF2B5EF4-FFF2-40B4-BE49-F238E27FC236}">
                  <a16:creationId xmlns:a16="http://schemas.microsoft.com/office/drawing/2014/main" id="{27B5F2E6-3511-45EB-B633-DF49DD60848B}"/>
                </a:ext>
              </a:extLst>
            </p:cNvPr>
            <p:cNvSpPr/>
            <p:nvPr/>
          </p:nvSpPr>
          <p:spPr>
            <a:xfrm>
              <a:off x="5301522" y="878988"/>
              <a:ext cx="190500" cy="190500"/>
            </a:xfrm>
            <a:prstGeom prst="ellipse">
              <a:avLst/>
            </a:prstGeom>
            <a:solidFill>
              <a:srgbClr val="EB4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8" name="Oval 7">
              <a:extLst>
                <a:ext uri="{FF2B5EF4-FFF2-40B4-BE49-F238E27FC236}">
                  <a16:creationId xmlns:a16="http://schemas.microsoft.com/office/drawing/2014/main" id="{572CA736-8194-484B-9138-D4CFECC2B7D4}"/>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sp>
          <p:nvSpPr>
            <p:cNvPr id="9" name="Oval 8">
              <a:extLst>
                <a:ext uri="{FF2B5EF4-FFF2-40B4-BE49-F238E27FC236}">
                  <a16:creationId xmlns:a16="http://schemas.microsoft.com/office/drawing/2014/main" id="{A1DF9EF5-C9BD-4E78-B5C4-F7CC8E9574F7}"/>
                </a:ext>
              </a:extLst>
            </p:cNvPr>
            <p:cNvSpPr/>
            <p:nvPr/>
          </p:nvSpPr>
          <p:spPr>
            <a:xfrm>
              <a:off x="5923575" y="878988"/>
              <a:ext cx="190500" cy="1905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panose="020B0503030101060003" pitchFamily="34" charset="0"/>
                <a:ea typeface="+mn-ea"/>
                <a:cs typeface="+mn-cs"/>
              </a:endParaRPr>
            </a:p>
          </p:txBody>
        </p:sp>
      </p:grpSp>
    </p:spTree>
    <p:extLst>
      <p:ext uri="{BB962C8B-B14F-4D97-AF65-F5344CB8AC3E}">
        <p14:creationId xmlns:p14="http://schemas.microsoft.com/office/powerpoint/2010/main" val="30548177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41"/>
        <p:cNvGrpSpPr/>
        <p:nvPr/>
      </p:nvGrpSpPr>
      <p:grpSpPr>
        <a:xfrm>
          <a:off x="0" y="0"/>
          <a:ext cx="0" cy="0"/>
          <a:chOff x="0" y="0"/>
          <a:chExt cx="0" cy="0"/>
        </a:xfrm>
      </p:grpSpPr>
      <p:sp>
        <p:nvSpPr>
          <p:cNvPr id="302" name="Google Shape;302;p5"/>
          <p:cNvSpPr txBox="1">
            <a:spLocks noGrp="1"/>
          </p:cNvSpPr>
          <p:nvPr>
            <p:ph type="title"/>
          </p:nvPr>
        </p:nvSpPr>
        <p:spPr>
          <a:xfrm>
            <a:off x="1371167" y="882701"/>
            <a:ext cx="9449600" cy="733600"/>
          </a:xfrm>
          <a:prstGeom prst="rect">
            <a:avLst/>
          </a:prstGeom>
        </p:spPr>
        <p:txBody>
          <a:bodyPr spcFirstLastPara="1" wrap="square" lIns="0" tIns="0" rIns="0" bIns="0"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3" name="Google Shape;303;p5"/>
          <p:cNvSpPr txBox="1">
            <a:spLocks noGrp="1"/>
          </p:cNvSpPr>
          <p:nvPr>
            <p:ph type="body" idx="1"/>
          </p:nvPr>
        </p:nvSpPr>
        <p:spPr>
          <a:xfrm>
            <a:off x="1371167" y="1770603"/>
            <a:ext cx="9449600" cy="3577600"/>
          </a:xfrm>
          <a:prstGeom prst="rect">
            <a:avLst/>
          </a:prstGeom>
        </p:spPr>
        <p:txBody>
          <a:bodyPr spcFirstLastPara="1" wrap="square" lIns="0" tIns="0" rIns="0" bIns="0" anchor="t" anchorCtr="0">
            <a:noAutofit/>
          </a:bodyPr>
          <a:lstStyle>
            <a:lvl1pPr marL="457200" lvl="0" indent="-342900" rtl="0">
              <a:spcBef>
                <a:spcPts val="600"/>
              </a:spcBef>
              <a:spcAft>
                <a:spcPts val="0"/>
              </a:spcAft>
              <a:buSzPts val="1800"/>
              <a:buChar char="✘"/>
              <a:defRPr/>
            </a:lvl1pPr>
            <a:lvl2pPr marL="914400" lvl="1" indent="-342900" rtl="0">
              <a:spcBef>
                <a:spcPts val="0"/>
              </a:spcBef>
              <a:spcAft>
                <a:spcPts val="0"/>
              </a:spcAft>
              <a:buSzPts val="1800"/>
              <a:buChar char="✗"/>
              <a:defRPr/>
            </a:lvl2pPr>
            <a:lvl3pPr marL="1371600" lvl="2" indent="-342900" rtl="0">
              <a:spcBef>
                <a:spcPts val="0"/>
              </a:spcBef>
              <a:spcAft>
                <a:spcPts val="0"/>
              </a:spcAft>
              <a:buSzPts val="1800"/>
              <a:buChar char="✗"/>
              <a:defRPr/>
            </a:lvl3pPr>
            <a:lvl4pPr marL="1828800" lvl="3" indent="-342900" rtl="0">
              <a:spcBef>
                <a:spcPts val="0"/>
              </a:spcBef>
              <a:spcAft>
                <a:spcPts val="0"/>
              </a:spcAft>
              <a:buSzPts val="18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304" name="Google Shape;304;p5"/>
          <p:cNvSpPr txBox="1">
            <a:spLocks noGrp="1"/>
          </p:cNvSpPr>
          <p:nvPr>
            <p:ph type="sldNum" idx="12"/>
          </p:nvPr>
        </p:nvSpPr>
        <p:spPr>
          <a:xfrm>
            <a:off x="5730167" y="6333133"/>
            <a:ext cx="731600" cy="3692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7085AA"/>
                </a:solidFill>
              </a:rPr>
              <a:pPr/>
              <a:t>‹#›</a:t>
            </a:fld>
            <a:endParaRPr>
              <a:solidFill>
                <a:srgbClr val="7085AA"/>
              </a:solidFill>
            </a:endParaRPr>
          </a:p>
        </p:txBody>
      </p:sp>
    </p:spTree>
    <p:extLst>
      <p:ext uri="{BB962C8B-B14F-4D97-AF65-F5344CB8AC3E}">
        <p14:creationId xmlns:p14="http://schemas.microsoft.com/office/powerpoint/2010/main" val="3920413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A1A5-72E7-45A1-8780-5EDC3D5BED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E85DB1-12AA-437E-963F-5E921B7C5D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980C85-1C7B-4693-9254-B078207C5A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33213D-24F2-4449-A3C5-851A9A87A767}"/>
              </a:ext>
            </a:extLst>
          </p:cNvPr>
          <p:cNvSpPr>
            <a:spLocks noGrp="1"/>
          </p:cNvSpPr>
          <p:nvPr>
            <p:ph type="dt" sz="half" idx="10"/>
          </p:nvPr>
        </p:nvSpPr>
        <p:spPr/>
        <p:txBody>
          <a:bodyPr/>
          <a:lstStyle/>
          <a:p>
            <a:fld id="{88676A09-338B-4B0C-AAA2-00932DE8F810}" type="datetimeFigureOut">
              <a:rPr lang="en-US" smtClean="0"/>
              <a:t>7/10/2021</a:t>
            </a:fld>
            <a:endParaRPr lang="en-US"/>
          </a:p>
        </p:txBody>
      </p:sp>
      <p:sp>
        <p:nvSpPr>
          <p:cNvPr id="6" name="Footer Placeholder 5">
            <a:extLst>
              <a:ext uri="{FF2B5EF4-FFF2-40B4-BE49-F238E27FC236}">
                <a16:creationId xmlns:a16="http://schemas.microsoft.com/office/drawing/2014/main" id="{C3B21A21-3ADD-45FD-8D15-1D0627DAE5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C526E7-93FD-49C1-AF3F-0F81A6285FDA}"/>
              </a:ext>
            </a:extLst>
          </p:cNvPr>
          <p:cNvSpPr>
            <a:spLocks noGrp="1"/>
          </p:cNvSpPr>
          <p:nvPr>
            <p:ph type="sldNum" sz="quarter" idx="12"/>
          </p:nvPr>
        </p:nvSpPr>
        <p:spPr/>
        <p:txBody>
          <a:bodyPr/>
          <a:lstStyle/>
          <a:p>
            <a:fld id="{30867595-F9AA-424D-8434-7561BA0241F9}" type="slidenum">
              <a:rPr lang="en-US" smtClean="0"/>
              <a:t>‹#›</a:t>
            </a:fld>
            <a:endParaRPr lang="en-US"/>
          </a:p>
        </p:txBody>
      </p:sp>
    </p:spTree>
    <p:extLst>
      <p:ext uri="{BB962C8B-B14F-4D97-AF65-F5344CB8AC3E}">
        <p14:creationId xmlns:p14="http://schemas.microsoft.com/office/powerpoint/2010/main" val="18373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BA56A-9BBC-4212-962C-BD71691003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75B8E7-9787-41C7-B355-4A4958FF62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C32246-756C-4463-9592-DFABE9284D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7DA075-1035-45CF-82F5-BC95D89C7F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5094E3-C49C-44EE-A585-52E768CB35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A23B75-409E-4B03-8C7A-3800A2DE4A71}"/>
              </a:ext>
            </a:extLst>
          </p:cNvPr>
          <p:cNvSpPr>
            <a:spLocks noGrp="1"/>
          </p:cNvSpPr>
          <p:nvPr>
            <p:ph type="dt" sz="half" idx="10"/>
          </p:nvPr>
        </p:nvSpPr>
        <p:spPr/>
        <p:txBody>
          <a:bodyPr/>
          <a:lstStyle/>
          <a:p>
            <a:fld id="{88676A09-338B-4B0C-AAA2-00932DE8F810}" type="datetimeFigureOut">
              <a:rPr lang="en-US" smtClean="0"/>
              <a:t>7/10/2021</a:t>
            </a:fld>
            <a:endParaRPr lang="en-US"/>
          </a:p>
        </p:txBody>
      </p:sp>
      <p:sp>
        <p:nvSpPr>
          <p:cNvPr id="8" name="Footer Placeholder 7">
            <a:extLst>
              <a:ext uri="{FF2B5EF4-FFF2-40B4-BE49-F238E27FC236}">
                <a16:creationId xmlns:a16="http://schemas.microsoft.com/office/drawing/2014/main" id="{F872171F-7290-4CF8-B981-49CF03DD47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916DD5-A7E3-4CB3-BF91-E17AC8CBEBF2}"/>
              </a:ext>
            </a:extLst>
          </p:cNvPr>
          <p:cNvSpPr>
            <a:spLocks noGrp="1"/>
          </p:cNvSpPr>
          <p:nvPr>
            <p:ph type="sldNum" sz="quarter" idx="12"/>
          </p:nvPr>
        </p:nvSpPr>
        <p:spPr/>
        <p:txBody>
          <a:bodyPr/>
          <a:lstStyle/>
          <a:p>
            <a:fld id="{30867595-F9AA-424D-8434-7561BA0241F9}" type="slidenum">
              <a:rPr lang="en-US" smtClean="0"/>
              <a:t>‹#›</a:t>
            </a:fld>
            <a:endParaRPr lang="en-US"/>
          </a:p>
        </p:txBody>
      </p:sp>
    </p:spTree>
    <p:extLst>
      <p:ext uri="{BB962C8B-B14F-4D97-AF65-F5344CB8AC3E}">
        <p14:creationId xmlns:p14="http://schemas.microsoft.com/office/powerpoint/2010/main" val="1776293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8126B-46E1-45A5-9A91-E131D261C3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5CE1BD-C2B8-4918-B907-1588681C28AE}"/>
              </a:ext>
            </a:extLst>
          </p:cNvPr>
          <p:cNvSpPr>
            <a:spLocks noGrp="1"/>
          </p:cNvSpPr>
          <p:nvPr>
            <p:ph type="dt" sz="half" idx="10"/>
          </p:nvPr>
        </p:nvSpPr>
        <p:spPr/>
        <p:txBody>
          <a:bodyPr/>
          <a:lstStyle/>
          <a:p>
            <a:fld id="{88676A09-338B-4B0C-AAA2-00932DE8F810}" type="datetimeFigureOut">
              <a:rPr lang="en-US" smtClean="0"/>
              <a:t>7/10/2021</a:t>
            </a:fld>
            <a:endParaRPr lang="en-US"/>
          </a:p>
        </p:txBody>
      </p:sp>
      <p:sp>
        <p:nvSpPr>
          <p:cNvPr id="4" name="Footer Placeholder 3">
            <a:extLst>
              <a:ext uri="{FF2B5EF4-FFF2-40B4-BE49-F238E27FC236}">
                <a16:creationId xmlns:a16="http://schemas.microsoft.com/office/drawing/2014/main" id="{C3BFF091-E73F-411F-9489-DD5C0BABC2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19E041-90F0-447D-BC0C-2D23F4008CD6}"/>
              </a:ext>
            </a:extLst>
          </p:cNvPr>
          <p:cNvSpPr>
            <a:spLocks noGrp="1"/>
          </p:cNvSpPr>
          <p:nvPr>
            <p:ph type="sldNum" sz="quarter" idx="12"/>
          </p:nvPr>
        </p:nvSpPr>
        <p:spPr/>
        <p:txBody>
          <a:bodyPr/>
          <a:lstStyle/>
          <a:p>
            <a:fld id="{30867595-F9AA-424D-8434-7561BA0241F9}" type="slidenum">
              <a:rPr lang="en-US" smtClean="0"/>
              <a:t>‹#›</a:t>
            </a:fld>
            <a:endParaRPr lang="en-US"/>
          </a:p>
        </p:txBody>
      </p:sp>
    </p:spTree>
    <p:extLst>
      <p:ext uri="{BB962C8B-B14F-4D97-AF65-F5344CB8AC3E}">
        <p14:creationId xmlns:p14="http://schemas.microsoft.com/office/powerpoint/2010/main" val="37937925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6CFD3B-A2F3-4B6F-AB3C-1BD6FEAE8015}"/>
              </a:ext>
            </a:extLst>
          </p:cNvPr>
          <p:cNvSpPr>
            <a:spLocks noGrp="1"/>
          </p:cNvSpPr>
          <p:nvPr>
            <p:ph type="dt" sz="half" idx="10"/>
          </p:nvPr>
        </p:nvSpPr>
        <p:spPr/>
        <p:txBody>
          <a:bodyPr/>
          <a:lstStyle/>
          <a:p>
            <a:fld id="{88676A09-338B-4B0C-AAA2-00932DE8F810}" type="datetimeFigureOut">
              <a:rPr lang="en-US" smtClean="0"/>
              <a:t>7/10/2021</a:t>
            </a:fld>
            <a:endParaRPr lang="en-US"/>
          </a:p>
        </p:txBody>
      </p:sp>
      <p:sp>
        <p:nvSpPr>
          <p:cNvPr id="3" name="Footer Placeholder 2">
            <a:extLst>
              <a:ext uri="{FF2B5EF4-FFF2-40B4-BE49-F238E27FC236}">
                <a16:creationId xmlns:a16="http://schemas.microsoft.com/office/drawing/2014/main" id="{CAB8A8BB-2BEC-4988-9878-4CFCF784B9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20C22E-0038-447F-98EE-C65475901A51}"/>
              </a:ext>
            </a:extLst>
          </p:cNvPr>
          <p:cNvSpPr>
            <a:spLocks noGrp="1"/>
          </p:cNvSpPr>
          <p:nvPr>
            <p:ph type="sldNum" sz="quarter" idx="12"/>
          </p:nvPr>
        </p:nvSpPr>
        <p:spPr/>
        <p:txBody>
          <a:bodyPr/>
          <a:lstStyle/>
          <a:p>
            <a:fld id="{30867595-F9AA-424D-8434-7561BA0241F9}" type="slidenum">
              <a:rPr lang="en-US" smtClean="0"/>
              <a:t>‹#›</a:t>
            </a:fld>
            <a:endParaRPr lang="en-US"/>
          </a:p>
        </p:txBody>
      </p:sp>
    </p:spTree>
    <p:extLst>
      <p:ext uri="{BB962C8B-B14F-4D97-AF65-F5344CB8AC3E}">
        <p14:creationId xmlns:p14="http://schemas.microsoft.com/office/powerpoint/2010/main" val="2500911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D6C5A-6741-42C1-91F8-B16ACC5520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C60D21-944D-4569-9DBF-1DDED37079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EAFE56-6EA7-4208-95EC-8B41FAF4DB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8C1E7B-FDFF-480E-B646-B3B270EB1EBD}"/>
              </a:ext>
            </a:extLst>
          </p:cNvPr>
          <p:cNvSpPr>
            <a:spLocks noGrp="1"/>
          </p:cNvSpPr>
          <p:nvPr>
            <p:ph type="dt" sz="half" idx="10"/>
          </p:nvPr>
        </p:nvSpPr>
        <p:spPr/>
        <p:txBody>
          <a:bodyPr/>
          <a:lstStyle/>
          <a:p>
            <a:fld id="{88676A09-338B-4B0C-AAA2-00932DE8F810}" type="datetimeFigureOut">
              <a:rPr lang="en-US" smtClean="0"/>
              <a:t>7/10/2021</a:t>
            </a:fld>
            <a:endParaRPr lang="en-US"/>
          </a:p>
        </p:txBody>
      </p:sp>
      <p:sp>
        <p:nvSpPr>
          <p:cNvPr id="6" name="Footer Placeholder 5">
            <a:extLst>
              <a:ext uri="{FF2B5EF4-FFF2-40B4-BE49-F238E27FC236}">
                <a16:creationId xmlns:a16="http://schemas.microsoft.com/office/drawing/2014/main" id="{34A6C36E-3A4F-464A-BE62-D4CA7D8401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290BFC-456A-4A01-B656-3B5E2E549BDF}"/>
              </a:ext>
            </a:extLst>
          </p:cNvPr>
          <p:cNvSpPr>
            <a:spLocks noGrp="1"/>
          </p:cNvSpPr>
          <p:nvPr>
            <p:ph type="sldNum" sz="quarter" idx="12"/>
          </p:nvPr>
        </p:nvSpPr>
        <p:spPr/>
        <p:txBody>
          <a:bodyPr/>
          <a:lstStyle/>
          <a:p>
            <a:fld id="{30867595-F9AA-424D-8434-7561BA0241F9}" type="slidenum">
              <a:rPr lang="en-US" smtClean="0"/>
              <a:t>‹#›</a:t>
            </a:fld>
            <a:endParaRPr lang="en-US"/>
          </a:p>
        </p:txBody>
      </p:sp>
    </p:spTree>
    <p:extLst>
      <p:ext uri="{BB962C8B-B14F-4D97-AF65-F5344CB8AC3E}">
        <p14:creationId xmlns:p14="http://schemas.microsoft.com/office/powerpoint/2010/main" val="12358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E6B0F-57BA-45DF-AADE-E20E48354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00BA8E-C55E-487F-BB3E-B370626B8E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C5E189-B0F8-4BD0-B864-20FDCD850A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79D06-18B8-4719-A50B-C6BC8B75F190}"/>
              </a:ext>
            </a:extLst>
          </p:cNvPr>
          <p:cNvSpPr>
            <a:spLocks noGrp="1"/>
          </p:cNvSpPr>
          <p:nvPr>
            <p:ph type="dt" sz="half" idx="10"/>
          </p:nvPr>
        </p:nvSpPr>
        <p:spPr/>
        <p:txBody>
          <a:bodyPr/>
          <a:lstStyle/>
          <a:p>
            <a:fld id="{88676A09-338B-4B0C-AAA2-00932DE8F810}" type="datetimeFigureOut">
              <a:rPr lang="en-US" smtClean="0"/>
              <a:t>7/10/2021</a:t>
            </a:fld>
            <a:endParaRPr lang="en-US"/>
          </a:p>
        </p:txBody>
      </p:sp>
      <p:sp>
        <p:nvSpPr>
          <p:cNvPr id="6" name="Footer Placeholder 5">
            <a:extLst>
              <a:ext uri="{FF2B5EF4-FFF2-40B4-BE49-F238E27FC236}">
                <a16:creationId xmlns:a16="http://schemas.microsoft.com/office/drawing/2014/main" id="{63D0A0D2-E0CE-4188-8D43-506C1FDA9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80E65B-63E4-4233-AC1D-D625789E504E}"/>
              </a:ext>
            </a:extLst>
          </p:cNvPr>
          <p:cNvSpPr>
            <a:spLocks noGrp="1"/>
          </p:cNvSpPr>
          <p:nvPr>
            <p:ph type="sldNum" sz="quarter" idx="12"/>
          </p:nvPr>
        </p:nvSpPr>
        <p:spPr/>
        <p:txBody>
          <a:bodyPr/>
          <a:lstStyle/>
          <a:p>
            <a:fld id="{30867595-F9AA-424D-8434-7561BA0241F9}" type="slidenum">
              <a:rPr lang="en-US" smtClean="0"/>
              <a:t>‹#›</a:t>
            </a:fld>
            <a:endParaRPr lang="en-US"/>
          </a:p>
        </p:txBody>
      </p:sp>
    </p:spTree>
    <p:extLst>
      <p:ext uri="{BB962C8B-B14F-4D97-AF65-F5344CB8AC3E}">
        <p14:creationId xmlns:p14="http://schemas.microsoft.com/office/powerpoint/2010/main" val="91800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3.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ED16FC-2A6F-4B57-84B0-E85B3DF555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2D04BF-1A9F-4E85-9D8B-6E621BB8E9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5B6E3D-42A1-4CA9-B1DD-B9F8400BEA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676A09-338B-4B0C-AAA2-00932DE8F810}" type="datetimeFigureOut">
              <a:rPr lang="en-US" smtClean="0"/>
              <a:t>7/10/2021</a:t>
            </a:fld>
            <a:endParaRPr lang="en-US"/>
          </a:p>
        </p:txBody>
      </p:sp>
      <p:sp>
        <p:nvSpPr>
          <p:cNvPr id="5" name="Footer Placeholder 4">
            <a:extLst>
              <a:ext uri="{FF2B5EF4-FFF2-40B4-BE49-F238E27FC236}">
                <a16:creationId xmlns:a16="http://schemas.microsoft.com/office/drawing/2014/main" id="{C0824FC6-6C4D-419F-83F7-B38B54FDF8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22B78E-5F12-492A-82DB-AC6B1B9A47E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67595-F9AA-424D-8434-7561BA0241F9}" type="slidenum">
              <a:rPr lang="en-US" smtClean="0"/>
              <a:t>‹#›</a:t>
            </a:fld>
            <a:endParaRPr lang="en-US"/>
          </a:p>
        </p:txBody>
      </p:sp>
    </p:spTree>
    <p:extLst>
      <p:ext uri="{BB962C8B-B14F-4D97-AF65-F5344CB8AC3E}">
        <p14:creationId xmlns:p14="http://schemas.microsoft.com/office/powerpoint/2010/main" val="2283358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6" r:id="rId12"/>
    <p:sldLayoutId id="214748372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630115F-65E7-4948-BBBD-A84F05213A84}" type="datetimeFigureOut">
              <a:rPr lang="en-US" smtClean="0"/>
              <a:t>7/10/2021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D601DDA6-1DBC-4F4A-8EE5-258398DC1DCD}"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09279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ransition spd="slow">
    <p:push/>
  </p:transition>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9863579"/>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8" Type="http://schemas.openxmlformats.org/officeDocument/2006/relationships/hyperlink" Target="https://arxiv.org/abs/1709.00023" TargetMode="External"/><Relationship Id="rId13" Type="http://schemas.openxmlformats.org/officeDocument/2006/relationships/hyperlink" Target="https://arxiv.org/abs/1906.05807" TargetMode="External"/><Relationship Id="rId18" Type="http://schemas.openxmlformats.org/officeDocument/2006/relationships/hyperlink" Target="https://arxiv.org/abs/2005.11401" TargetMode="External"/><Relationship Id="rId26" Type="http://schemas.openxmlformats.org/officeDocument/2006/relationships/hyperlink" Target="https://github.com/danqi/acl2020-openqa-tutorial" TargetMode="External"/><Relationship Id="rId3" Type="http://schemas.openxmlformats.org/officeDocument/2006/relationships/hyperlink" Target="http://ink.library.smu.edu.sg/sis_research/3195/" TargetMode="External"/><Relationship Id="rId21" Type="http://schemas.openxmlformats.org/officeDocument/2006/relationships/hyperlink" Target="https://arxiv.org/abs/2005.04611" TargetMode="External"/><Relationship Id="rId7" Type="http://schemas.openxmlformats.org/officeDocument/2006/relationships/hyperlink" Target="http://ieeexplore.ieee.org/document/8330262" TargetMode="External"/><Relationship Id="rId12" Type="http://schemas.openxmlformats.org/officeDocument/2006/relationships/hyperlink" Target="https://arxiv.org/abs/1908.08167" TargetMode="External"/><Relationship Id="rId17" Type="http://schemas.openxmlformats.org/officeDocument/2006/relationships/hyperlink" Target="https://github.com/facebookresearch/DPR" TargetMode="External"/><Relationship Id="rId25" Type="http://schemas.openxmlformats.org/officeDocument/2006/relationships/hyperlink" Target="https://github.com/facebookresearch/QA-Overlap" TargetMode="External"/><Relationship Id="rId2" Type="http://schemas.openxmlformats.org/officeDocument/2006/relationships/notesSlide" Target="../notesSlides/notesSlide6.xml"/><Relationship Id="rId16" Type="http://schemas.openxmlformats.org/officeDocument/2006/relationships/hyperlink" Target="https://arxiv.org/abs/2004.04906" TargetMode="External"/><Relationship Id="rId20" Type="http://schemas.openxmlformats.org/officeDocument/2006/relationships/hyperlink" Target="https://arxiv.org/abs/2005.14165" TargetMode="External"/><Relationship Id="rId1" Type="http://schemas.openxmlformats.org/officeDocument/2006/relationships/slideLayout" Target="../slideLayouts/slideLayout26.xml"/><Relationship Id="rId6" Type="http://schemas.openxmlformats.org/officeDocument/2006/relationships/hyperlink" Target="https://arxiv.org/abs/1710.10723" TargetMode="External"/><Relationship Id="rId11" Type="http://schemas.openxmlformats.org/officeDocument/2006/relationships/hyperlink" Target="https://github.com/nyu-dl/dl4marco-bert" TargetMode="External"/><Relationship Id="rId24" Type="http://schemas.openxmlformats.org/officeDocument/2006/relationships/hyperlink" Target="https://arxiv.org/abs/2008.02637" TargetMode="External"/><Relationship Id="rId5" Type="http://schemas.openxmlformats.org/officeDocument/2006/relationships/hyperlink" Target="https://engineering.fb.com/2017/03/29/data-infrastructure/faiss-a-library-for-efficient-similarity-search/" TargetMode="External"/><Relationship Id="rId15" Type="http://schemas.openxmlformats.org/officeDocument/2006/relationships/hyperlink" Target="http://www.youtube.com/watch?v=YhVgl70Tn_k" TargetMode="External"/><Relationship Id="rId23" Type="http://schemas.openxmlformats.org/officeDocument/2006/relationships/hyperlink" Target="http://lilianweng.github.io/lil-log/2020/10/29/open-domain-question-answering.html" TargetMode="External"/><Relationship Id="rId10" Type="http://schemas.openxmlformats.org/officeDocument/2006/relationships/hyperlink" Target="https://arxiv.org/abs/1901.04085" TargetMode="External"/><Relationship Id="rId19" Type="http://schemas.openxmlformats.org/officeDocument/2006/relationships/hyperlink" Target="https://arxiv.org/abs/2002.08910" TargetMode="External"/><Relationship Id="rId4" Type="http://schemas.openxmlformats.org/officeDocument/2006/relationships/hyperlink" Target="https://zenodo.org/record/49808#:~:text=CLOSED%20DOMAIN%20QUESTION%20ANSWERING%20SYSTEM%20USING%20NLP%20TECHNIQUES,-Sweta%20P.&amp;text=Question%20Answering%20(QA)%20system%20in,collection%20of%20natural%20language%20documents" TargetMode="External"/><Relationship Id="rId9" Type="http://schemas.openxmlformats.org/officeDocument/2006/relationships/hyperlink" Target="https://medium.com/@buteliauskaslukas/question-answering-systems-why-what-how-cfa04eb51880" TargetMode="External"/><Relationship Id="rId14" Type="http://schemas.openxmlformats.org/officeDocument/2006/relationships/hyperlink" Target="https://arxiv.org/abs/1906.00300" TargetMode="External"/><Relationship Id="rId22" Type="http://schemas.openxmlformats.org/officeDocument/2006/relationships/hyperlink" Target="http://www.youtube.com/watch?v=E80qHThomok" TargetMode="External"/><Relationship Id="rId27"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07" Type="http://schemas.openxmlformats.org/officeDocument/2006/relationships/tags" Target="../tags/tag107.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102" Type="http://schemas.openxmlformats.org/officeDocument/2006/relationships/tags" Target="../tags/tag102.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tags" Target="../tags/tag95.xml"/><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0" Type="http://schemas.openxmlformats.org/officeDocument/2006/relationships/tags" Target="../tags/tag80.xml"/><Relationship Id="rId85" Type="http://schemas.openxmlformats.org/officeDocument/2006/relationships/tags" Target="../tags/tag85.xml"/><Relationship Id="rId12" Type="http://schemas.openxmlformats.org/officeDocument/2006/relationships/tags" Target="../tags/tag12.xml"/><Relationship Id="rId17" Type="http://schemas.openxmlformats.org/officeDocument/2006/relationships/tags" Target="../tags/tag17.xml"/><Relationship Id="rId33" Type="http://schemas.openxmlformats.org/officeDocument/2006/relationships/tags" Target="../tags/tag33.xml"/><Relationship Id="rId38" Type="http://schemas.openxmlformats.org/officeDocument/2006/relationships/tags" Target="../tags/tag38.xml"/><Relationship Id="rId59" Type="http://schemas.openxmlformats.org/officeDocument/2006/relationships/tags" Target="../tags/tag59.xml"/><Relationship Id="rId103" Type="http://schemas.openxmlformats.org/officeDocument/2006/relationships/tags" Target="../tags/tag103.xml"/><Relationship Id="rId108" Type="http://schemas.openxmlformats.org/officeDocument/2006/relationships/tags" Target="../tags/tag108.xml"/><Relationship Id="rId54" Type="http://schemas.openxmlformats.org/officeDocument/2006/relationships/tags" Target="../tags/tag54.xml"/><Relationship Id="rId70" Type="http://schemas.openxmlformats.org/officeDocument/2006/relationships/tags" Target="../tags/tag70.xml"/><Relationship Id="rId75" Type="http://schemas.openxmlformats.org/officeDocument/2006/relationships/tags" Target="../tags/tag75.xml"/><Relationship Id="rId91" Type="http://schemas.openxmlformats.org/officeDocument/2006/relationships/tags" Target="../tags/tag91.xml"/><Relationship Id="rId96" Type="http://schemas.openxmlformats.org/officeDocument/2006/relationships/tags" Target="../tags/tag96.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6" Type="http://schemas.openxmlformats.org/officeDocument/2006/relationships/tags" Target="../tags/tag106.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tags" Target="../tags/tag94.xml"/><Relationship Id="rId99" Type="http://schemas.openxmlformats.org/officeDocument/2006/relationships/tags" Target="../tags/tag99.xml"/><Relationship Id="rId101" Type="http://schemas.openxmlformats.org/officeDocument/2006/relationships/tags" Target="../tags/tag101.xml"/><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109" Type="http://schemas.openxmlformats.org/officeDocument/2006/relationships/slideLayout" Target="../slideLayouts/slideLayout20.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97" Type="http://schemas.openxmlformats.org/officeDocument/2006/relationships/tags" Target="../tags/tag97.xml"/><Relationship Id="rId104" Type="http://schemas.openxmlformats.org/officeDocument/2006/relationships/tags" Target="../tags/tag104.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tags" Target="../tags/tag92.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110" Type="http://schemas.openxmlformats.org/officeDocument/2006/relationships/image" Target="../media/image3.png"/><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 Id="rId100" Type="http://schemas.openxmlformats.org/officeDocument/2006/relationships/tags" Target="../tags/tag100.xml"/><Relationship Id="rId105" Type="http://schemas.openxmlformats.org/officeDocument/2006/relationships/tags" Target="../tags/tag105.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93" Type="http://schemas.openxmlformats.org/officeDocument/2006/relationships/tags" Target="../tags/tag93.xml"/><Relationship Id="rId98" Type="http://schemas.openxmlformats.org/officeDocument/2006/relationships/tags" Target="../tags/tag98.xml"/><Relationship Id="rId3" Type="http://schemas.openxmlformats.org/officeDocument/2006/relationships/tags" Target="../tags/tag3.xml"/><Relationship Id="rId25" Type="http://schemas.openxmlformats.org/officeDocument/2006/relationships/tags" Target="../tags/tag25.xml"/><Relationship Id="rId46" Type="http://schemas.openxmlformats.org/officeDocument/2006/relationships/tags" Target="../tags/tag46.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62" Type="http://schemas.openxmlformats.org/officeDocument/2006/relationships/tags" Target="../tags/tag62.xml"/><Relationship Id="rId83" Type="http://schemas.openxmlformats.org/officeDocument/2006/relationships/tags" Target="../tags/tag83.xml"/><Relationship Id="rId88" Type="http://schemas.openxmlformats.org/officeDocument/2006/relationships/tags" Target="../tags/tag88.xml"/></Relationships>
</file>

<file path=ppt/slides/_rels/slide14.xml.rels><?xml version="1.0" encoding="UTF-8" standalone="yes"?>
<Relationships xmlns="http://schemas.openxmlformats.org/package/2006/relationships"><Relationship Id="rId26" Type="http://schemas.openxmlformats.org/officeDocument/2006/relationships/tags" Target="../tags/tag134.xml"/><Relationship Id="rId21" Type="http://schemas.openxmlformats.org/officeDocument/2006/relationships/tags" Target="../tags/tag129.xml"/><Relationship Id="rId42" Type="http://schemas.openxmlformats.org/officeDocument/2006/relationships/tags" Target="../tags/tag150.xml"/><Relationship Id="rId47" Type="http://schemas.openxmlformats.org/officeDocument/2006/relationships/tags" Target="../tags/tag155.xml"/><Relationship Id="rId63" Type="http://schemas.openxmlformats.org/officeDocument/2006/relationships/tags" Target="../tags/tag171.xml"/><Relationship Id="rId68" Type="http://schemas.openxmlformats.org/officeDocument/2006/relationships/tags" Target="../tags/tag176.xml"/><Relationship Id="rId84" Type="http://schemas.openxmlformats.org/officeDocument/2006/relationships/tags" Target="../tags/tag192.xml"/><Relationship Id="rId89" Type="http://schemas.openxmlformats.org/officeDocument/2006/relationships/tags" Target="../tags/tag197.xml"/><Relationship Id="rId16" Type="http://schemas.openxmlformats.org/officeDocument/2006/relationships/tags" Target="../tags/tag124.xml"/><Relationship Id="rId11" Type="http://schemas.openxmlformats.org/officeDocument/2006/relationships/tags" Target="../tags/tag119.xml"/><Relationship Id="rId32" Type="http://schemas.openxmlformats.org/officeDocument/2006/relationships/tags" Target="../tags/tag140.xml"/><Relationship Id="rId37" Type="http://schemas.openxmlformats.org/officeDocument/2006/relationships/tags" Target="../tags/tag145.xml"/><Relationship Id="rId53" Type="http://schemas.openxmlformats.org/officeDocument/2006/relationships/tags" Target="../tags/tag161.xml"/><Relationship Id="rId58" Type="http://schemas.openxmlformats.org/officeDocument/2006/relationships/tags" Target="../tags/tag166.xml"/><Relationship Id="rId74" Type="http://schemas.openxmlformats.org/officeDocument/2006/relationships/tags" Target="../tags/tag182.xml"/><Relationship Id="rId79" Type="http://schemas.openxmlformats.org/officeDocument/2006/relationships/tags" Target="../tags/tag187.xml"/><Relationship Id="rId5" Type="http://schemas.openxmlformats.org/officeDocument/2006/relationships/tags" Target="../tags/tag113.xml"/><Relationship Id="rId90" Type="http://schemas.openxmlformats.org/officeDocument/2006/relationships/tags" Target="../tags/tag198.xml"/><Relationship Id="rId95" Type="http://schemas.openxmlformats.org/officeDocument/2006/relationships/tags" Target="../tags/tag203.xml"/><Relationship Id="rId22" Type="http://schemas.openxmlformats.org/officeDocument/2006/relationships/tags" Target="../tags/tag130.xml"/><Relationship Id="rId27" Type="http://schemas.openxmlformats.org/officeDocument/2006/relationships/tags" Target="../tags/tag135.xml"/><Relationship Id="rId43" Type="http://schemas.openxmlformats.org/officeDocument/2006/relationships/tags" Target="../tags/tag151.xml"/><Relationship Id="rId48" Type="http://schemas.openxmlformats.org/officeDocument/2006/relationships/tags" Target="../tags/tag156.xml"/><Relationship Id="rId64" Type="http://schemas.openxmlformats.org/officeDocument/2006/relationships/tags" Target="../tags/tag172.xml"/><Relationship Id="rId69" Type="http://schemas.openxmlformats.org/officeDocument/2006/relationships/tags" Target="../tags/tag177.xml"/><Relationship Id="rId80" Type="http://schemas.openxmlformats.org/officeDocument/2006/relationships/tags" Target="../tags/tag188.xml"/><Relationship Id="rId85" Type="http://schemas.openxmlformats.org/officeDocument/2006/relationships/tags" Target="../tags/tag193.xml"/><Relationship Id="rId3" Type="http://schemas.openxmlformats.org/officeDocument/2006/relationships/tags" Target="../tags/tag111.xml"/><Relationship Id="rId12" Type="http://schemas.openxmlformats.org/officeDocument/2006/relationships/tags" Target="../tags/tag120.xml"/><Relationship Id="rId17" Type="http://schemas.openxmlformats.org/officeDocument/2006/relationships/tags" Target="../tags/tag125.xml"/><Relationship Id="rId25" Type="http://schemas.openxmlformats.org/officeDocument/2006/relationships/tags" Target="../tags/tag133.xml"/><Relationship Id="rId33" Type="http://schemas.openxmlformats.org/officeDocument/2006/relationships/tags" Target="../tags/tag141.xml"/><Relationship Id="rId38" Type="http://schemas.openxmlformats.org/officeDocument/2006/relationships/tags" Target="../tags/tag146.xml"/><Relationship Id="rId46" Type="http://schemas.openxmlformats.org/officeDocument/2006/relationships/tags" Target="../tags/tag154.xml"/><Relationship Id="rId59" Type="http://schemas.openxmlformats.org/officeDocument/2006/relationships/tags" Target="../tags/tag167.xml"/><Relationship Id="rId67" Type="http://schemas.openxmlformats.org/officeDocument/2006/relationships/tags" Target="../tags/tag175.xml"/><Relationship Id="rId20" Type="http://schemas.openxmlformats.org/officeDocument/2006/relationships/tags" Target="../tags/tag128.xml"/><Relationship Id="rId41" Type="http://schemas.openxmlformats.org/officeDocument/2006/relationships/tags" Target="../tags/tag149.xml"/><Relationship Id="rId54" Type="http://schemas.openxmlformats.org/officeDocument/2006/relationships/tags" Target="../tags/tag162.xml"/><Relationship Id="rId62" Type="http://schemas.openxmlformats.org/officeDocument/2006/relationships/tags" Target="../tags/tag170.xml"/><Relationship Id="rId70" Type="http://schemas.openxmlformats.org/officeDocument/2006/relationships/tags" Target="../tags/tag178.xml"/><Relationship Id="rId75" Type="http://schemas.openxmlformats.org/officeDocument/2006/relationships/tags" Target="../tags/tag183.xml"/><Relationship Id="rId83" Type="http://schemas.openxmlformats.org/officeDocument/2006/relationships/tags" Target="../tags/tag191.xml"/><Relationship Id="rId88" Type="http://schemas.openxmlformats.org/officeDocument/2006/relationships/tags" Target="../tags/tag196.xml"/><Relationship Id="rId91" Type="http://schemas.openxmlformats.org/officeDocument/2006/relationships/tags" Target="../tags/tag199.xml"/><Relationship Id="rId96" Type="http://schemas.openxmlformats.org/officeDocument/2006/relationships/slideLayout" Target="../slideLayouts/slideLayout20.xml"/><Relationship Id="rId1" Type="http://schemas.openxmlformats.org/officeDocument/2006/relationships/tags" Target="../tags/tag109.xml"/><Relationship Id="rId6" Type="http://schemas.openxmlformats.org/officeDocument/2006/relationships/tags" Target="../tags/tag114.xml"/><Relationship Id="rId15" Type="http://schemas.openxmlformats.org/officeDocument/2006/relationships/tags" Target="../tags/tag123.xml"/><Relationship Id="rId23" Type="http://schemas.openxmlformats.org/officeDocument/2006/relationships/tags" Target="../tags/tag131.xml"/><Relationship Id="rId28" Type="http://schemas.openxmlformats.org/officeDocument/2006/relationships/tags" Target="../tags/tag136.xml"/><Relationship Id="rId36" Type="http://schemas.openxmlformats.org/officeDocument/2006/relationships/tags" Target="../tags/tag144.xml"/><Relationship Id="rId49" Type="http://schemas.openxmlformats.org/officeDocument/2006/relationships/tags" Target="../tags/tag157.xml"/><Relationship Id="rId57" Type="http://schemas.openxmlformats.org/officeDocument/2006/relationships/tags" Target="../tags/tag165.xml"/><Relationship Id="rId10" Type="http://schemas.openxmlformats.org/officeDocument/2006/relationships/tags" Target="../tags/tag118.xml"/><Relationship Id="rId31" Type="http://schemas.openxmlformats.org/officeDocument/2006/relationships/tags" Target="../tags/tag139.xml"/><Relationship Id="rId44" Type="http://schemas.openxmlformats.org/officeDocument/2006/relationships/tags" Target="../tags/tag152.xml"/><Relationship Id="rId52" Type="http://schemas.openxmlformats.org/officeDocument/2006/relationships/tags" Target="../tags/tag160.xml"/><Relationship Id="rId60" Type="http://schemas.openxmlformats.org/officeDocument/2006/relationships/tags" Target="../tags/tag168.xml"/><Relationship Id="rId65" Type="http://schemas.openxmlformats.org/officeDocument/2006/relationships/tags" Target="../tags/tag173.xml"/><Relationship Id="rId73" Type="http://schemas.openxmlformats.org/officeDocument/2006/relationships/tags" Target="../tags/tag181.xml"/><Relationship Id="rId78" Type="http://schemas.openxmlformats.org/officeDocument/2006/relationships/tags" Target="../tags/tag186.xml"/><Relationship Id="rId81" Type="http://schemas.openxmlformats.org/officeDocument/2006/relationships/tags" Target="../tags/tag189.xml"/><Relationship Id="rId86" Type="http://schemas.openxmlformats.org/officeDocument/2006/relationships/tags" Target="../tags/tag194.xml"/><Relationship Id="rId94" Type="http://schemas.openxmlformats.org/officeDocument/2006/relationships/tags" Target="../tags/tag202.xml"/><Relationship Id="rId4" Type="http://schemas.openxmlformats.org/officeDocument/2006/relationships/tags" Target="../tags/tag112.xml"/><Relationship Id="rId9" Type="http://schemas.openxmlformats.org/officeDocument/2006/relationships/tags" Target="../tags/tag117.xml"/><Relationship Id="rId13" Type="http://schemas.openxmlformats.org/officeDocument/2006/relationships/tags" Target="../tags/tag121.xml"/><Relationship Id="rId18" Type="http://schemas.openxmlformats.org/officeDocument/2006/relationships/tags" Target="../tags/tag126.xml"/><Relationship Id="rId39" Type="http://schemas.openxmlformats.org/officeDocument/2006/relationships/tags" Target="../tags/tag147.xml"/><Relationship Id="rId34" Type="http://schemas.openxmlformats.org/officeDocument/2006/relationships/tags" Target="../tags/tag142.xml"/><Relationship Id="rId50" Type="http://schemas.openxmlformats.org/officeDocument/2006/relationships/tags" Target="../tags/tag158.xml"/><Relationship Id="rId55" Type="http://schemas.openxmlformats.org/officeDocument/2006/relationships/tags" Target="../tags/tag163.xml"/><Relationship Id="rId76" Type="http://schemas.openxmlformats.org/officeDocument/2006/relationships/tags" Target="../tags/tag184.xml"/><Relationship Id="rId97" Type="http://schemas.openxmlformats.org/officeDocument/2006/relationships/notesSlide" Target="../notesSlides/notesSlide2.xml"/><Relationship Id="rId7" Type="http://schemas.openxmlformats.org/officeDocument/2006/relationships/tags" Target="../tags/tag115.xml"/><Relationship Id="rId71" Type="http://schemas.openxmlformats.org/officeDocument/2006/relationships/tags" Target="../tags/tag179.xml"/><Relationship Id="rId92" Type="http://schemas.openxmlformats.org/officeDocument/2006/relationships/tags" Target="../tags/tag200.xml"/><Relationship Id="rId2" Type="http://schemas.openxmlformats.org/officeDocument/2006/relationships/tags" Target="../tags/tag110.xml"/><Relationship Id="rId29" Type="http://schemas.openxmlformats.org/officeDocument/2006/relationships/tags" Target="../tags/tag137.xml"/><Relationship Id="rId24" Type="http://schemas.openxmlformats.org/officeDocument/2006/relationships/tags" Target="../tags/tag132.xml"/><Relationship Id="rId40" Type="http://schemas.openxmlformats.org/officeDocument/2006/relationships/tags" Target="../tags/tag148.xml"/><Relationship Id="rId45" Type="http://schemas.openxmlformats.org/officeDocument/2006/relationships/tags" Target="../tags/tag153.xml"/><Relationship Id="rId66" Type="http://schemas.openxmlformats.org/officeDocument/2006/relationships/tags" Target="../tags/tag174.xml"/><Relationship Id="rId87" Type="http://schemas.openxmlformats.org/officeDocument/2006/relationships/tags" Target="../tags/tag195.xml"/><Relationship Id="rId61" Type="http://schemas.openxmlformats.org/officeDocument/2006/relationships/tags" Target="../tags/tag169.xml"/><Relationship Id="rId82" Type="http://schemas.openxmlformats.org/officeDocument/2006/relationships/tags" Target="../tags/tag190.xml"/><Relationship Id="rId19" Type="http://schemas.openxmlformats.org/officeDocument/2006/relationships/tags" Target="../tags/tag127.xml"/><Relationship Id="rId14" Type="http://schemas.openxmlformats.org/officeDocument/2006/relationships/tags" Target="../tags/tag122.xml"/><Relationship Id="rId30" Type="http://schemas.openxmlformats.org/officeDocument/2006/relationships/tags" Target="../tags/tag138.xml"/><Relationship Id="rId35" Type="http://schemas.openxmlformats.org/officeDocument/2006/relationships/tags" Target="../tags/tag143.xml"/><Relationship Id="rId56" Type="http://schemas.openxmlformats.org/officeDocument/2006/relationships/tags" Target="../tags/tag164.xml"/><Relationship Id="rId77" Type="http://schemas.openxmlformats.org/officeDocument/2006/relationships/tags" Target="../tags/tag185.xml"/><Relationship Id="rId8" Type="http://schemas.openxmlformats.org/officeDocument/2006/relationships/tags" Target="../tags/tag116.xml"/><Relationship Id="rId51" Type="http://schemas.openxmlformats.org/officeDocument/2006/relationships/tags" Target="../tags/tag159.xml"/><Relationship Id="rId72" Type="http://schemas.openxmlformats.org/officeDocument/2006/relationships/tags" Target="../tags/tag180.xml"/><Relationship Id="rId93" Type="http://schemas.openxmlformats.org/officeDocument/2006/relationships/tags" Target="../tags/tag201.xml"/><Relationship Id="rId98"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hyperlink" Target="http://stackoverflow.com/questions/tagged/python" TargetMode="External"/><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3.png"/><Relationship Id="rId1" Type="http://schemas.openxmlformats.org/officeDocument/2006/relationships/slideLayout" Target="../slideLayouts/slideLayout1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drive.google.com/drive/folders/19HLVm8DMZy2okMVukC6743hOTJSyUpYE"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norvig.com/spell-testset1.txt" TargetMode="External"/><Relationship Id="rId5" Type="http://schemas.openxmlformats.org/officeDocument/2006/relationships/hyperlink" Target="https://github.com/fsondej/autocorrect" TargetMode="External"/><Relationship Id="rId4" Type="http://schemas.openxmlformats.org/officeDocument/2006/relationships/hyperlink" Target="https://www.kaggle.com/steubk/fixing-typos/"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9A81CDB-32D0-44DE-8C97-ED9715A26794}"/>
              </a:ext>
            </a:extLst>
          </p:cNvPr>
          <p:cNvGrpSpPr/>
          <p:nvPr/>
        </p:nvGrpSpPr>
        <p:grpSpPr>
          <a:xfrm>
            <a:off x="4394846" y="5048835"/>
            <a:ext cx="3402292" cy="451824"/>
            <a:chOff x="4679586" y="878988"/>
            <a:chExt cx="1434489" cy="190500"/>
          </a:xfrm>
        </p:grpSpPr>
        <p:sp>
          <p:nvSpPr>
            <p:cNvPr id="16" name="Oval 15">
              <a:extLst>
                <a:ext uri="{FF2B5EF4-FFF2-40B4-BE49-F238E27FC236}">
                  <a16:creationId xmlns:a16="http://schemas.microsoft.com/office/drawing/2014/main" id="{D31D10B2-1E82-41AB-86A1-B072302828F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EDB7722A-3558-43A6-B164-DF6A02A376B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BFE304DF-F7E1-42ED-9E9B-4CE7C44D9B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9" name="Oval 18">
              <a:extLst>
                <a:ext uri="{FF2B5EF4-FFF2-40B4-BE49-F238E27FC236}">
                  <a16:creationId xmlns:a16="http://schemas.microsoft.com/office/drawing/2014/main" id="{4F54F95C-E83F-4F9D-8AD7-617D43243D9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0" name="Oval 19">
              <a:extLst>
                <a:ext uri="{FF2B5EF4-FFF2-40B4-BE49-F238E27FC236}">
                  <a16:creationId xmlns:a16="http://schemas.microsoft.com/office/drawing/2014/main" id="{60EAC4EE-D672-4D5A-8655-7DB7D57CBE0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11" name="Title 1">
            <a:extLst>
              <a:ext uri="{FF2B5EF4-FFF2-40B4-BE49-F238E27FC236}">
                <a16:creationId xmlns:a16="http://schemas.microsoft.com/office/drawing/2014/main" id="{2381AE83-E19B-4C81-B8CF-CBCF4BA535EE}"/>
              </a:ext>
            </a:extLst>
          </p:cNvPr>
          <p:cNvSpPr txBox="1">
            <a:spLocks/>
          </p:cNvSpPr>
          <p:nvPr/>
        </p:nvSpPr>
        <p:spPr>
          <a:xfrm>
            <a:off x="2834382" y="1914981"/>
            <a:ext cx="6821408" cy="1514019"/>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sz="5400" b="1" dirty="0">
                <a:solidFill>
                  <a:srgbClr val="03A1A4"/>
                </a:solidFill>
                <a:latin typeface="Tw Cen MT Condensed" panose="020B0606020104020203"/>
              </a:rPr>
              <a:t>Python </a:t>
            </a:r>
            <a:r>
              <a:rPr kumimoji="0" lang="en-US" sz="5400" b="1" i="0" u="none" strike="noStrike" kern="1200" cap="none" spc="0" normalizeH="0" baseline="0" noProof="0" dirty="0">
                <a:ln>
                  <a:noFill/>
                </a:ln>
                <a:solidFill>
                  <a:srgbClr val="03A1A4"/>
                </a:solidFill>
                <a:effectLst/>
                <a:uLnTx/>
                <a:uFillTx/>
                <a:latin typeface="Tw Cen MT Condensed" panose="020B0606020104020203"/>
                <a:ea typeface="+mj-ea"/>
                <a:cs typeface="+mj-cs"/>
              </a:rPr>
              <a:t>Question Answering </a:t>
            </a:r>
            <a:r>
              <a:rPr kumimoji="0" lang="en-US" sz="5400" b="1" i="0" u="none" strike="noStrike" kern="1200" cap="none" spc="0" normalizeH="0" baseline="0" noProof="0" dirty="0">
                <a:ln>
                  <a:noFill/>
                </a:ln>
                <a:solidFill>
                  <a:srgbClr val="03A1A4"/>
                </a:solidFill>
                <a:effectLst/>
                <a:uLnTx/>
                <a:uFillTx/>
                <a:latin typeface="Tw Cen MT Condensed" panose="020B0606020104020203"/>
                <a:ea typeface="+mj-lt"/>
                <a:cs typeface="+mj-lt"/>
              </a:rPr>
              <a:t>System</a:t>
            </a:r>
            <a:endParaRPr kumimoji="0" lang="en-US" sz="5400" b="1" i="0" u="none" strike="noStrike" kern="1200" cap="none" spc="0" normalizeH="0" baseline="0" noProof="0" dirty="0">
              <a:ln>
                <a:noFill/>
              </a:ln>
              <a:solidFill>
                <a:srgbClr val="03A1A4"/>
              </a:solidFill>
              <a:effectLst/>
              <a:uLnTx/>
              <a:uFillTx/>
              <a:latin typeface="Tw Cen MT Condensed" panose="020B0606020104020203"/>
              <a:ea typeface="+mj-ea"/>
              <a:cs typeface="+mj-cs"/>
            </a:endParaRPr>
          </a:p>
        </p:txBody>
      </p:sp>
      <p:sp>
        <p:nvSpPr>
          <p:cNvPr id="12" name="Text Placeholder 2">
            <a:extLst>
              <a:ext uri="{FF2B5EF4-FFF2-40B4-BE49-F238E27FC236}">
                <a16:creationId xmlns:a16="http://schemas.microsoft.com/office/drawing/2014/main" id="{E38CC70D-8E88-4D46-A374-5D3DAF5D4CE4}"/>
              </a:ext>
            </a:extLst>
          </p:cNvPr>
          <p:cNvSpPr txBox="1">
            <a:spLocks/>
          </p:cNvSpPr>
          <p:nvPr/>
        </p:nvSpPr>
        <p:spPr>
          <a:xfrm>
            <a:off x="3350076" y="3871309"/>
            <a:ext cx="5491570" cy="791412"/>
          </a:xfrm>
          <a:prstGeom prst="rect">
            <a:avLst/>
          </a:prstGeom>
        </p:spPr>
        <p:txBody>
          <a:bodyPr vert="horz" lIns="0" tIns="0" rIns="0" bIns="0" rtlCol="0" anchor="t">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tint val="75000"/>
                  </a:prstClr>
                </a:solidFill>
                <a:effectLst/>
                <a:uLnTx/>
                <a:uFillTx/>
                <a:latin typeface="Tw Cen MT" panose="020B0602020104020603"/>
                <a:ea typeface="+mn-lt"/>
                <a:cs typeface="+mn-lt"/>
              </a:rPr>
              <a:t>Graduation Project</a:t>
            </a:r>
            <a:endParaRPr kumimoji="0" lang="en-US" sz="2400" b="1" i="0" u="none" strike="noStrike" kern="1200" cap="none" spc="0" normalizeH="0" baseline="0" noProof="0">
              <a:ln>
                <a:noFill/>
              </a:ln>
              <a:solidFill>
                <a:prstClr val="black">
                  <a:tint val="75000"/>
                </a:prstClr>
              </a:solidFill>
              <a:effectLst/>
              <a:uLnTx/>
              <a:uFillTx/>
              <a:latin typeface="Tw Cen MT" panose="020B0602020104020603"/>
              <a:ea typeface="+mn-ea"/>
              <a:cs typeface="+mn-cs"/>
            </a:endParaRPr>
          </a:p>
          <a:p>
            <a:pPr>
              <a:defRPr/>
            </a:pPr>
            <a:r>
              <a:rPr lang="en-US" sz="2400" b="1">
                <a:latin typeface="Tw Cen MT" panose="020B0602020104020603"/>
                <a:cs typeface="Calibri"/>
              </a:rPr>
              <a:t>Final discussion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i="0" u="none" strike="noStrike" kern="1200" cap="none" spc="0" normalizeH="0" baseline="0" noProof="0">
              <a:ln>
                <a:noFill/>
              </a:ln>
              <a:effectLst/>
              <a:uLnTx/>
              <a:uFillTx/>
              <a:latin typeface="Tw Cen MT" panose="020B0602020104020603"/>
              <a:cs typeface="Calibri"/>
            </a:endParaRPr>
          </a:p>
        </p:txBody>
      </p:sp>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21" name="Picture 20">
            <a:extLst>
              <a:ext uri="{FF2B5EF4-FFF2-40B4-BE49-F238E27FC236}">
                <a16:creationId xmlns:a16="http://schemas.microsoft.com/office/drawing/2014/main" id="{2E66871F-6A55-4272-BB38-9146599C7972}"/>
              </a:ext>
            </a:extLst>
          </p:cNvPr>
          <p:cNvPicPr>
            <a:picLocks noChangeAspect="1"/>
          </p:cNvPicPr>
          <p:nvPr/>
        </p:nvPicPr>
        <p:blipFill>
          <a:blip r:embed="rId2"/>
          <a:stretch>
            <a:fillRect/>
          </a:stretch>
        </p:blipFill>
        <p:spPr>
          <a:xfrm>
            <a:off x="9910157" y="207225"/>
            <a:ext cx="2133600" cy="1514475"/>
          </a:xfrm>
          <a:prstGeom prst="rect">
            <a:avLst/>
          </a:prstGeom>
        </p:spPr>
      </p:pic>
    </p:spTree>
    <p:extLst>
      <p:ext uri="{BB962C8B-B14F-4D97-AF65-F5344CB8AC3E}">
        <p14:creationId xmlns:p14="http://schemas.microsoft.com/office/powerpoint/2010/main" val="66964304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10438356" cy="707886"/>
          </a:xfrm>
          <a:prstGeom prst="rect">
            <a:avLst/>
          </a:prstGeom>
          <a:noFill/>
        </p:spPr>
        <p:txBody>
          <a:bodyPr wrap="square" lIns="91440" tIns="45720" rIns="91440" bIns="45720" anchor="t">
            <a:spAutoFit/>
          </a:bodyPr>
          <a:lstStyle/>
          <a:p>
            <a:pPr defTabSz="457200">
              <a:defRPr/>
            </a:pPr>
            <a:r>
              <a:rPr lang="en-US" sz="4000" b="1">
                <a:solidFill>
                  <a:srgbClr val="1C7CBB"/>
                </a:solidFill>
                <a:latin typeface="Tw Cen MT" panose="020B0602020104020603"/>
                <a:cs typeface="Calibri Light"/>
              </a:rPr>
              <a:t>Question answering system evolution</a:t>
            </a:r>
            <a:endParaRPr lang="en-US" sz="4000" b="1" i="0" u="none" strike="noStrike" kern="1200" cap="none" spc="0" normalizeH="0" baseline="0" noProof="0">
              <a:ln>
                <a:noFill/>
              </a:ln>
              <a:solidFill>
                <a:srgbClr val="1C7CBB"/>
              </a:solidFill>
              <a:effectLst/>
              <a:uLnTx/>
              <a:uFillTx/>
              <a:latin typeface="Tw Cen MT" panose="020B0602020104020603"/>
              <a:cs typeface="Calibri Light"/>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B939C37-CEC5-49C7-AC47-7D271A3A74DF}"/>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5" name="Picture 5" descr="Graphical user interface, text, application, email&#10;&#10;Description automatically generated">
            <a:extLst>
              <a:ext uri="{FF2B5EF4-FFF2-40B4-BE49-F238E27FC236}">
                <a16:creationId xmlns:a16="http://schemas.microsoft.com/office/drawing/2014/main" id="{30B06BAB-814A-4DEF-B6AF-EA5D3A11F6EC}"/>
              </a:ext>
            </a:extLst>
          </p:cNvPr>
          <p:cNvPicPr>
            <a:picLocks noChangeAspect="1"/>
          </p:cNvPicPr>
          <p:nvPr/>
        </p:nvPicPr>
        <p:blipFill>
          <a:blip r:embed="rId3"/>
          <a:stretch>
            <a:fillRect/>
          </a:stretch>
        </p:blipFill>
        <p:spPr>
          <a:xfrm>
            <a:off x="2093934" y="994018"/>
            <a:ext cx="7857994" cy="5193555"/>
          </a:xfrm>
          <a:prstGeom prst="rect">
            <a:avLst/>
          </a:prstGeom>
        </p:spPr>
      </p:pic>
      <p:pic>
        <p:nvPicPr>
          <p:cNvPr id="6" name="Picture 8">
            <a:extLst>
              <a:ext uri="{FF2B5EF4-FFF2-40B4-BE49-F238E27FC236}">
                <a16:creationId xmlns:a16="http://schemas.microsoft.com/office/drawing/2014/main" id="{CDC506A0-0DC9-454A-A941-692B6A5F6FDC}"/>
              </a:ext>
            </a:extLst>
          </p:cNvPr>
          <p:cNvPicPr>
            <a:picLocks noChangeAspect="1"/>
          </p:cNvPicPr>
          <p:nvPr/>
        </p:nvPicPr>
        <p:blipFill>
          <a:blip r:embed="rId4"/>
          <a:stretch>
            <a:fillRect/>
          </a:stretch>
        </p:blipFill>
        <p:spPr>
          <a:xfrm>
            <a:off x="4422275" y="6269473"/>
            <a:ext cx="3201313" cy="456809"/>
          </a:xfrm>
          <a:prstGeom prst="rect">
            <a:avLst/>
          </a:prstGeom>
        </p:spPr>
      </p:pic>
    </p:spTree>
    <p:extLst>
      <p:ext uri="{BB962C8B-B14F-4D97-AF65-F5344CB8AC3E}">
        <p14:creationId xmlns:p14="http://schemas.microsoft.com/office/powerpoint/2010/main" val="17799984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a:solidFill>
                  <a:srgbClr val="1482AC"/>
                </a:solidFill>
                <a:ea typeface="+mn-lt"/>
                <a:cs typeface="+mn-lt"/>
              </a:rPr>
              <a:t>How we applied DPR on our Dataset</a:t>
            </a:r>
            <a:endParaRPr lang="en-US"/>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3" name="Content Placeholder 4">
            <a:extLst>
              <a:ext uri="{FF2B5EF4-FFF2-40B4-BE49-F238E27FC236}">
                <a16:creationId xmlns:a16="http://schemas.microsoft.com/office/drawing/2014/main" id="{BFC3CE61-60F1-4989-80C8-A7DCA9A87C1E}"/>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2. Split dataset into 97.5% train set, 1.5%  validation set, 1% test set.</a:t>
            </a:r>
            <a:endParaRPr lang="en-US">
              <a:solidFill>
                <a:schemeClr val="tx1"/>
              </a:solidFill>
              <a:ea typeface="+mn-lt"/>
              <a:cs typeface="+mn-lt"/>
            </a:endParaRPr>
          </a:p>
        </p:txBody>
      </p:sp>
      <p:pic>
        <p:nvPicPr>
          <p:cNvPr id="4" name="Picture 4" descr="Graphical user interface, text, application&#10;&#10;Description automatically generated">
            <a:extLst>
              <a:ext uri="{FF2B5EF4-FFF2-40B4-BE49-F238E27FC236}">
                <a16:creationId xmlns:a16="http://schemas.microsoft.com/office/drawing/2014/main" id="{7BF2112D-1C56-4E84-AD6A-47F1ABC63D2C}"/>
              </a:ext>
            </a:extLst>
          </p:cNvPr>
          <p:cNvPicPr>
            <a:picLocks noChangeAspect="1"/>
          </p:cNvPicPr>
          <p:nvPr/>
        </p:nvPicPr>
        <p:blipFill>
          <a:blip r:embed="rId3"/>
          <a:stretch>
            <a:fillRect/>
          </a:stretch>
        </p:blipFill>
        <p:spPr>
          <a:xfrm>
            <a:off x="342901" y="2671462"/>
            <a:ext cx="10867465" cy="1593517"/>
          </a:xfrm>
          <a:prstGeom prst="rect">
            <a:avLst/>
          </a:prstGeom>
        </p:spPr>
      </p:pic>
    </p:spTree>
    <p:extLst>
      <p:ext uri="{BB962C8B-B14F-4D97-AF65-F5344CB8AC3E}">
        <p14:creationId xmlns:p14="http://schemas.microsoft.com/office/powerpoint/2010/main" val="136849701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3" name="Content Placeholder 4">
            <a:extLst>
              <a:ext uri="{FF2B5EF4-FFF2-40B4-BE49-F238E27FC236}">
                <a16:creationId xmlns:a16="http://schemas.microsoft.com/office/drawing/2014/main" id="{BFC3CE61-60F1-4989-80C8-A7DCA9A87C1E}"/>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3. Remove negative examples (in-batch negatives)</a:t>
            </a:r>
            <a:endParaRPr lang="en-US">
              <a:solidFill>
                <a:schemeClr val="tx1"/>
              </a:solidFill>
              <a:ea typeface="+mn-lt"/>
              <a:cs typeface="+mn-lt"/>
            </a:endParaRPr>
          </a:p>
        </p:txBody>
      </p:sp>
      <p:pic>
        <p:nvPicPr>
          <p:cNvPr id="2" name="Picture 4" descr="Text&#10;&#10;Description automatically generated">
            <a:extLst>
              <a:ext uri="{FF2B5EF4-FFF2-40B4-BE49-F238E27FC236}">
                <a16:creationId xmlns:a16="http://schemas.microsoft.com/office/drawing/2014/main" id="{1264788F-199A-4C76-9173-74BA3611ECC7}"/>
              </a:ext>
            </a:extLst>
          </p:cNvPr>
          <p:cNvPicPr>
            <a:picLocks noChangeAspect="1"/>
          </p:cNvPicPr>
          <p:nvPr/>
        </p:nvPicPr>
        <p:blipFill>
          <a:blip r:embed="rId3"/>
          <a:stretch>
            <a:fillRect/>
          </a:stretch>
        </p:blipFill>
        <p:spPr>
          <a:xfrm>
            <a:off x="510988" y="2556391"/>
            <a:ext cx="10531288" cy="3033892"/>
          </a:xfrm>
          <a:prstGeom prst="rect">
            <a:avLst/>
          </a:prstGeom>
        </p:spPr>
      </p:pic>
    </p:spTree>
    <p:extLst>
      <p:ext uri="{BB962C8B-B14F-4D97-AF65-F5344CB8AC3E}">
        <p14:creationId xmlns:p14="http://schemas.microsoft.com/office/powerpoint/2010/main" val="37317540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3" name="Content Placeholder 4">
            <a:extLst>
              <a:ext uri="{FF2B5EF4-FFF2-40B4-BE49-F238E27FC236}">
                <a16:creationId xmlns:a16="http://schemas.microsoft.com/office/drawing/2014/main" id="{BFC3CE61-60F1-4989-80C8-A7DCA9A87C1E}"/>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4. Create model</a:t>
            </a:r>
          </a:p>
        </p:txBody>
      </p:sp>
      <p:pic>
        <p:nvPicPr>
          <p:cNvPr id="4" name="Picture 4" descr="Text&#10;&#10;Description automatically generated">
            <a:extLst>
              <a:ext uri="{FF2B5EF4-FFF2-40B4-BE49-F238E27FC236}">
                <a16:creationId xmlns:a16="http://schemas.microsoft.com/office/drawing/2014/main" id="{0976DBD2-528F-490E-85EE-BA50894F8D27}"/>
              </a:ext>
            </a:extLst>
          </p:cNvPr>
          <p:cNvPicPr>
            <a:picLocks noChangeAspect="1"/>
          </p:cNvPicPr>
          <p:nvPr/>
        </p:nvPicPr>
        <p:blipFill>
          <a:blip r:embed="rId3"/>
          <a:stretch>
            <a:fillRect/>
          </a:stretch>
        </p:blipFill>
        <p:spPr>
          <a:xfrm>
            <a:off x="2841812" y="1407532"/>
            <a:ext cx="9052110" cy="4793730"/>
          </a:xfrm>
          <a:prstGeom prst="rect">
            <a:avLst/>
          </a:prstGeom>
        </p:spPr>
      </p:pic>
    </p:spTree>
    <p:extLst>
      <p:ext uri="{BB962C8B-B14F-4D97-AF65-F5344CB8AC3E}">
        <p14:creationId xmlns:p14="http://schemas.microsoft.com/office/powerpoint/2010/main" val="19948788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3" name="Content Placeholder 4">
            <a:extLst>
              <a:ext uri="{FF2B5EF4-FFF2-40B4-BE49-F238E27FC236}">
                <a16:creationId xmlns:a16="http://schemas.microsoft.com/office/drawing/2014/main" id="{BFC3CE61-60F1-4989-80C8-A7DCA9A87C1E}"/>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5. Create Loss function</a:t>
            </a:r>
          </a:p>
        </p:txBody>
      </p:sp>
      <p:pic>
        <p:nvPicPr>
          <p:cNvPr id="2" name="Picture 4" descr="Text&#10;&#10;Description automatically generated">
            <a:extLst>
              <a:ext uri="{FF2B5EF4-FFF2-40B4-BE49-F238E27FC236}">
                <a16:creationId xmlns:a16="http://schemas.microsoft.com/office/drawing/2014/main" id="{28EB0CCE-169D-4305-B134-2FA082CA77AA}"/>
              </a:ext>
            </a:extLst>
          </p:cNvPr>
          <p:cNvPicPr>
            <a:picLocks noChangeAspect="1"/>
          </p:cNvPicPr>
          <p:nvPr/>
        </p:nvPicPr>
        <p:blipFill>
          <a:blip r:embed="rId3"/>
          <a:stretch>
            <a:fillRect/>
          </a:stretch>
        </p:blipFill>
        <p:spPr>
          <a:xfrm>
            <a:off x="4175313" y="1623362"/>
            <a:ext cx="7012640" cy="4832716"/>
          </a:xfrm>
          <a:prstGeom prst="rect">
            <a:avLst/>
          </a:prstGeom>
        </p:spPr>
      </p:pic>
    </p:spTree>
    <p:extLst>
      <p:ext uri="{BB962C8B-B14F-4D97-AF65-F5344CB8AC3E}">
        <p14:creationId xmlns:p14="http://schemas.microsoft.com/office/powerpoint/2010/main" val="7203786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pic>
        <p:nvPicPr>
          <p:cNvPr id="4" name="Picture 4" descr="Text&#10;&#10;Description automatically generated">
            <a:extLst>
              <a:ext uri="{FF2B5EF4-FFF2-40B4-BE49-F238E27FC236}">
                <a16:creationId xmlns:a16="http://schemas.microsoft.com/office/drawing/2014/main" id="{30210EEE-335D-4876-83AD-6FABE363EB66}"/>
              </a:ext>
            </a:extLst>
          </p:cNvPr>
          <p:cNvPicPr>
            <a:picLocks noChangeAspect="1"/>
          </p:cNvPicPr>
          <p:nvPr/>
        </p:nvPicPr>
        <p:blipFill>
          <a:blip r:embed="rId3"/>
          <a:stretch>
            <a:fillRect/>
          </a:stretch>
        </p:blipFill>
        <p:spPr>
          <a:xfrm>
            <a:off x="4645960" y="1582993"/>
            <a:ext cx="6508375" cy="4353160"/>
          </a:xfrm>
          <a:prstGeom prst="rect">
            <a:avLst/>
          </a:prstGeom>
        </p:spPr>
      </p:pic>
      <p:sp>
        <p:nvSpPr>
          <p:cNvPr id="5" name="Content Placeholder 4">
            <a:extLst>
              <a:ext uri="{FF2B5EF4-FFF2-40B4-BE49-F238E27FC236}">
                <a16:creationId xmlns:a16="http://schemas.microsoft.com/office/drawing/2014/main" id="{314CB0EE-E534-43A0-B63C-5DDE95327FB4}"/>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6. Choosing hyperparameters</a:t>
            </a:r>
          </a:p>
        </p:txBody>
      </p:sp>
    </p:spTree>
    <p:extLst>
      <p:ext uri="{BB962C8B-B14F-4D97-AF65-F5344CB8AC3E}">
        <p14:creationId xmlns:p14="http://schemas.microsoft.com/office/powerpoint/2010/main" val="27576711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5" name="Content Placeholder 4">
            <a:extLst>
              <a:ext uri="{FF2B5EF4-FFF2-40B4-BE49-F238E27FC236}">
                <a16:creationId xmlns:a16="http://schemas.microsoft.com/office/drawing/2014/main" id="{314CB0EE-E534-43A0-B63C-5DDE95327FB4}"/>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7. Choosing optimizer and scheduler</a:t>
            </a:r>
          </a:p>
        </p:txBody>
      </p:sp>
      <p:pic>
        <p:nvPicPr>
          <p:cNvPr id="2" name="Picture 2" descr="Graphical user interface, text, application&#10;&#10;Description automatically generated">
            <a:extLst>
              <a:ext uri="{FF2B5EF4-FFF2-40B4-BE49-F238E27FC236}">
                <a16:creationId xmlns:a16="http://schemas.microsoft.com/office/drawing/2014/main" id="{883937EF-3971-4139-83D5-F5118869E7D7}"/>
              </a:ext>
            </a:extLst>
          </p:cNvPr>
          <p:cNvPicPr>
            <a:picLocks noChangeAspect="1"/>
          </p:cNvPicPr>
          <p:nvPr/>
        </p:nvPicPr>
        <p:blipFill>
          <a:blip r:embed="rId3"/>
          <a:stretch>
            <a:fillRect/>
          </a:stretch>
        </p:blipFill>
        <p:spPr>
          <a:xfrm>
            <a:off x="645458" y="2522091"/>
            <a:ext cx="11394142" cy="3091289"/>
          </a:xfrm>
          <a:prstGeom prst="rect">
            <a:avLst/>
          </a:prstGeom>
        </p:spPr>
      </p:pic>
    </p:spTree>
    <p:extLst>
      <p:ext uri="{BB962C8B-B14F-4D97-AF65-F5344CB8AC3E}">
        <p14:creationId xmlns:p14="http://schemas.microsoft.com/office/powerpoint/2010/main" val="21358850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5" name="Content Placeholder 4">
            <a:extLst>
              <a:ext uri="{FF2B5EF4-FFF2-40B4-BE49-F238E27FC236}">
                <a16:creationId xmlns:a16="http://schemas.microsoft.com/office/drawing/2014/main" id="{314CB0EE-E534-43A0-B63C-5DDE95327FB4}"/>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8. Train the model for 12 hours on Tesla P100-PCIE-16GB</a:t>
            </a:r>
          </a:p>
        </p:txBody>
      </p:sp>
      <p:pic>
        <p:nvPicPr>
          <p:cNvPr id="3" name="Picture 3" descr="Table&#10;&#10;Description automatically generated">
            <a:extLst>
              <a:ext uri="{FF2B5EF4-FFF2-40B4-BE49-F238E27FC236}">
                <a16:creationId xmlns:a16="http://schemas.microsoft.com/office/drawing/2014/main" id="{4004F812-0AFB-4BBA-A858-2DCF546EB132}"/>
              </a:ext>
            </a:extLst>
          </p:cNvPr>
          <p:cNvPicPr>
            <a:picLocks noChangeAspect="1"/>
          </p:cNvPicPr>
          <p:nvPr/>
        </p:nvPicPr>
        <p:blipFill>
          <a:blip r:embed="rId3"/>
          <a:stretch>
            <a:fillRect/>
          </a:stretch>
        </p:blipFill>
        <p:spPr>
          <a:xfrm>
            <a:off x="645459" y="2753637"/>
            <a:ext cx="11416550" cy="2706636"/>
          </a:xfrm>
          <a:prstGeom prst="rect">
            <a:avLst/>
          </a:prstGeom>
        </p:spPr>
      </p:pic>
    </p:spTree>
    <p:extLst>
      <p:ext uri="{BB962C8B-B14F-4D97-AF65-F5344CB8AC3E}">
        <p14:creationId xmlns:p14="http://schemas.microsoft.com/office/powerpoint/2010/main" val="9321902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5" name="Content Placeholder 4">
            <a:extLst>
              <a:ext uri="{FF2B5EF4-FFF2-40B4-BE49-F238E27FC236}">
                <a16:creationId xmlns:a16="http://schemas.microsoft.com/office/drawing/2014/main" id="{314CB0EE-E534-43A0-B63C-5DDE95327FB4}"/>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9. Plot Training Accuracy</a:t>
            </a:r>
          </a:p>
        </p:txBody>
      </p:sp>
      <p:pic>
        <p:nvPicPr>
          <p:cNvPr id="2" name="Picture 3" descr="Chart, line chart&#10;&#10;Description automatically generated">
            <a:extLst>
              <a:ext uri="{FF2B5EF4-FFF2-40B4-BE49-F238E27FC236}">
                <a16:creationId xmlns:a16="http://schemas.microsoft.com/office/drawing/2014/main" id="{E55994BA-8C6B-4FED-AA38-CA936EB8A939}"/>
              </a:ext>
            </a:extLst>
          </p:cNvPr>
          <p:cNvPicPr>
            <a:picLocks noChangeAspect="1"/>
          </p:cNvPicPr>
          <p:nvPr/>
        </p:nvPicPr>
        <p:blipFill>
          <a:blip r:embed="rId3"/>
          <a:stretch>
            <a:fillRect/>
          </a:stretch>
        </p:blipFill>
        <p:spPr>
          <a:xfrm>
            <a:off x="2034989" y="2046755"/>
            <a:ext cx="7942728" cy="4277284"/>
          </a:xfrm>
          <a:prstGeom prst="rect">
            <a:avLst/>
          </a:prstGeom>
        </p:spPr>
      </p:pic>
    </p:spTree>
    <p:extLst>
      <p:ext uri="{BB962C8B-B14F-4D97-AF65-F5344CB8AC3E}">
        <p14:creationId xmlns:p14="http://schemas.microsoft.com/office/powerpoint/2010/main" val="16289985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5" name="Content Placeholder 4">
            <a:extLst>
              <a:ext uri="{FF2B5EF4-FFF2-40B4-BE49-F238E27FC236}">
                <a16:creationId xmlns:a16="http://schemas.microsoft.com/office/drawing/2014/main" id="{314CB0EE-E534-43A0-B63C-5DDE95327FB4}"/>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10. Plot Training Loss</a:t>
            </a:r>
          </a:p>
        </p:txBody>
      </p:sp>
      <p:pic>
        <p:nvPicPr>
          <p:cNvPr id="3" name="Picture 3" descr="Chart, line chart&#10;&#10;Description automatically generated">
            <a:extLst>
              <a:ext uri="{FF2B5EF4-FFF2-40B4-BE49-F238E27FC236}">
                <a16:creationId xmlns:a16="http://schemas.microsoft.com/office/drawing/2014/main" id="{EA971744-B8A8-4E50-B764-DFBDAA55C394}"/>
              </a:ext>
            </a:extLst>
          </p:cNvPr>
          <p:cNvPicPr>
            <a:picLocks noChangeAspect="1"/>
          </p:cNvPicPr>
          <p:nvPr/>
        </p:nvPicPr>
        <p:blipFill>
          <a:blip r:embed="rId3"/>
          <a:stretch>
            <a:fillRect/>
          </a:stretch>
        </p:blipFill>
        <p:spPr>
          <a:xfrm>
            <a:off x="3928782" y="1355848"/>
            <a:ext cx="6407522" cy="5087599"/>
          </a:xfrm>
          <a:prstGeom prst="rect">
            <a:avLst/>
          </a:prstGeom>
        </p:spPr>
      </p:pic>
    </p:spTree>
    <p:extLst>
      <p:ext uri="{BB962C8B-B14F-4D97-AF65-F5344CB8AC3E}">
        <p14:creationId xmlns:p14="http://schemas.microsoft.com/office/powerpoint/2010/main" val="1078914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5" name="Content Placeholder 4">
            <a:extLst>
              <a:ext uri="{FF2B5EF4-FFF2-40B4-BE49-F238E27FC236}">
                <a16:creationId xmlns:a16="http://schemas.microsoft.com/office/drawing/2014/main" id="{314CB0EE-E534-43A0-B63C-5DDE95327FB4}"/>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11. Plot Training Loss</a:t>
            </a:r>
          </a:p>
        </p:txBody>
      </p:sp>
      <p:pic>
        <p:nvPicPr>
          <p:cNvPr id="3" name="Picture 3" descr="Chart, line chart&#10;&#10;Description automatically generated">
            <a:extLst>
              <a:ext uri="{FF2B5EF4-FFF2-40B4-BE49-F238E27FC236}">
                <a16:creationId xmlns:a16="http://schemas.microsoft.com/office/drawing/2014/main" id="{EA971744-B8A8-4E50-B764-DFBDAA55C394}"/>
              </a:ext>
            </a:extLst>
          </p:cNvPr>
          <p:cNvPicPr>
            <a:picLocks noChangeAspect="1"/>
          </p:cNvPicPr>
          <p:nvPr/>
        </p:nvPicPr>
        <p:blipFill>
          <a:blip r:embed="rId3"/>
          <a:stretch>
            <a:fillRect/>
          </a:stretch>
        </p:blipFill>
        <p:spPr>
          <a:xfrm>
            <a:off x="3928782" y="1355848"/>
            <a:ext cx="6407522" cy="5087599"/>
          </a:xfrm>
          <a:prstGeom prst="rect">
            <a:avLst/>
          </a:prstGeom>
        </p:spPr>
      </p:pic>
    </p:spTree>
    <p:extLst>
      <p:ext uri="{BB962C8B-B14F-4D97-AF65-F5344CB8AC3E}">
        <p14:creationId xmlns:p14="http://schemas.microsoft.com/office/powerpoint/2010/main" val="3755463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descr="Graphical user interface, text, application&#10;&#10;Description automatically generated">
            <a:extLst>
              <a:ext uri="{FF2B5EF4-FFF2-40B4-BE49-F238E27FC236}">
                <a16:creationId xmlns:a16="http://schemas.microsoft.com/office/drawing/2014/main" id="{A61A010C-E676-4E82-ABD6-2042978DF435}"/>
              </a:ext>
            </a:extLst>
          </p:cNvPr>
          <p:cNvPicPr>
            <a:picLocks noGrp="1"/>
          </p:cNvPicPr>
          <p:nvPr/>
        </p:nvPicPr>
        <p:blipFill>
          <a:blip r:embed="rId2">
            <a:extLst>
              <a:ext uri="{28A0092B-C50C-407E-A947-70E740481C1C}">
                <a14:useLocalDpi xmlns:a14="http://schemas.microsoft.com/office/drawing/2010/main" val="0"/>
              </a:ext>
            </a:extLst>
          </a:blip>
          <a:stretch>
            <a:fillRect/>
          </a:stretch>
        </p:blipFill>
        <p:spPr>
          <a:xfrm>
            <a:off x="304800" y="1300995"/>
            <a:ext cx="11525250" cy="5164042"/>
          </a:xfrm>
          <a:prstGeom prst="rect">
            <a:avLst/>
          </a:prstGeom>
        </p:spPr>
      </p:pic>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3"/>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132343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Search by syntax</a:t>
            </a:r>
            <a:b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br>
            <a:endParaRPr kumimoji="0" lang="en-US" sz="40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231716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5" name="Content Placeholder 4">
            <a:extLst>
              <a:ext uri="{FF2B5EF4-FFF2-40B4-BE49-F238E27FC236}">
                <a16:creationId xmlns:a16="http://schemas.microsoft.com/office/drawing/2014/main" id="{314CB0EE-E534-43A0-B63C-5DDE95327FB4}"/>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12. Evaluate the model on the training task with test set.</a:t>
            </a:r>
          </a:p>
          <a:p>
            <a:pPr marL="0" indent="0">
              <a:lnSpc>
                <a:spcPct val="150000"/>
              </a:lnSpc>
              <a:spcBef>
                <a:spcPts val="0"/>
              </a:spcBef>
              <a:buNone/>
              <a:defRPr/>
            </a:pPr>
            <a:r>
              <a:rPr lang="en-US" sz="2400" b="1">
                <a:solidFill>
                  <a:schemeClr val="tx1"/>
                </a:solidFill>
                <a:ea typeface="+mn-lt"/>
                <a:cs typeface="+mn-lt"/>
              </a:rPr>
              <a:t>       97.5% Accuracy</a:t>
            </a:r>
          </a:p>
        </p:txBody>
      </p:sp>
      <p:pic>
        <p:nvPicPr>
          <p:cNvPr id="2" name="Picture 3" descr="Graphical user interface, text, application&#10;&#10;Description automatically generated">
            <a:extLst>
              <a:ext uri="{FF2B5EF4-FFF2-40B4-BE49-F238E27FC236}">
                <a16:creationId xmlns:a16="http://schemas.microsoft.com/office/drawing/2014/main" id="{024CA1F8-0957-4719-A5DB-74AA4FC1E525}"/>
              </a:ext>
            </a:extLst>
          </p:cNvPr>
          <p:cNvPicPr>
            <a:picLocks noChangeAspect="1"/>
          </p:cNvPicPr>
          <p:nvPr/>
        </p:nvPicPr>
        <p:blipFill>
          <a:blip r:embed="rId3"/>
          <a:stretch>
            <a:fillRect/>
          </a:stretch>
        </p:blipFill>
        <p:spPr>
          <a:xfrm>
            <a:off x="1228165" y="3094964"/>
            <a:ext cx="8917640" cy="2203280"/>
          </a:xfrm>
          <a:prstGeom prst="rect">
            <a:avLst/>
          </a:prstGeom>
        </p:spPr>
      </p:pic>
    </p:spTree>
    <p:extLst>
      <p:ext uri="{BB962C8B-B14F-4D97-AF65-F5344CB8AC3E}">
        <p14:creationId xmlns:p14="http://schemas.microsoft.com/office/powerpoint/2010/main" val="28837911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5" name="Content Placeholder 4">
            <a:extLst>
              <a:ext uri="{FF2B5EF4-FFF2-40B4-BE49-F238E27FC236}">
                <a16:creationId xmlns:a16="http://schemas.microsoft.com/office/drawing/2014/main" id="{314CB0EE-E534-43A0-B63C-5DDE95327FB4}"/>
              </a:ext>
            </a:extLst>
          </p:cNvPr>
          <p:cNvSpPr txBox="1">
            <a:spLocks/>
          </p:cNvSpPr>
          <p:nvPr/>
        </p:nvSpPr>
        <p:spPr>
          <a:xfrm>
            <a:off x="517486" y="1139971"/>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800" b="1">
                <a:solidFill>
                  <a:schemeClr val="tx1"/>
                </a:solidFill>
                <a:ea typeface="+mn-lt"/>
                <a:cs typeface="+mn-lt"/>
              </a:rPr>
              <a:t>13. Evaluate the model on the </a:t>
            </a:r>
            <a:r>
              <a:rPr lang="en-US" sz="2800" b="1" err="1">
                <a:solidFill>
                  <a:schemeClr val="tx1"/>
                </a:solidFill>
                <a:ea typeface="+mn-lt"/>
                <a:cs typeface="+mn-lt"/>
              </a:rPr>
              <a:t>Retrival</a:t>
            </a:r>
            <a:r>
              <a:rPr lang="en-US" sz="2800" b="1">
                <a:solidFill>
                  <a:schemeClr val="tx1"/>
                </a:solidFill>
                <a:ea typeface="+mn-lt"/>
                <a:cs typeface="+mn-lt"/>
              </a:rPr>
              <a:t> task with test set.</a:t>
            </a:r>
          </a:p>
          <a:p>
            <a:pPr marL="0" indent="0">
              <a:lnSpc>
                <a:spcPct val="150000"/>
              </a:lnSpc>
              <a:spcBef>
                <a:spcPts val="0"/>
              </a:spcBef>
              <a:buNone/>
              <a:defRPr/>
            </a:pPr>
            <a:r>
              <a:rPr lang="en-US" sz="2400" b="1">
                <a:solidFill>
                  <a:schemeClr val="tx1"/>
                </a:solidFill>
                <a:ea typeface="+mn-lt"/>
                <a:cs typeface="+mn-lt"/>
              </a:rPr>
              <a:t>     </a:t>
            </a:r>
          </a:p>
        </p:txBody>
      </p:sp>
      <p:pic>
        <p:nvPicPr>
          <p:cNvPr id="3" name="Picture 3" descr="Graphical user interface, text&#10;&#10;Description automatically generated">
            <a:extLst>
              <a:ext uri="{FF2B5EF4-FFF2-40B4-BE49-F238E27FC236}">
                <a16:creationId xmlns:a16="http://schemas.microsoft.com/office/drawing/2014/main" id="{FC41E428-EEB9-4B51-A121-AE532B247CDF}"/>
              </a:ext>
            </a:extLst>
          </p:cNvPr>
          <p:cNvPicPr>
            <a:picLocks noChangeAspect="1"/>
          </p:cNvPicPr>
          <p:nvPr/>
        </p:nvPicPr>
        <p:blipFill>
          <a:blip r:embed="rId3"/>
          <a:stretch>
            <a:fillRect/>
          </a:stretch>
        </p:blipFill>
        <p:spPr>
          <a:xfrm>
            <a:off x="858371" y="2637977"/>
            <a:ext cx="10486464" cy="1884605"/>
          </a:xfrm>
          <a:prstGeom prst="rect">
            <a:avLst/>
          </a:prstGeom>
        </p:spPr>
      </p:pic>
    </p:spTree>
    <p:extLst>
      <p:ext uri="{BB962C8B-B14F-4D97-AF65-F5344CB8AC3E}">
        <p14:creationId xmlns:p14="http://schemas.microsoft.com/office/powerpoint/2010/main" val="12527858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How we applied DPR on our Dataset</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5" name="Content Placeholder 4">
            <a:extLst>
              <a:ext uri="{FF2B5EF4-FFF2-40B4-BE49-F238E27FC236}">
                <a16:creationId xmlns:a16="http://schemas.microsoft.com/office/drawing/2014/main" id="{314CB0EE-E534-43A0-B63C-5DDE95327FB4}"/>
              </a:ext>
            </a:extLst>
          </p:cNvPr>
          <p:cNvSpPr txBox="1">
            <a:spLocks/>
          </p:cNvSpPr>
          <p:nvPr/>
        </p:nvSpPr>
        <p:spPr>
          <a:xfrm>
            <a:off x="517486" y="1139971"/>
            <a:ext cx="11588534"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800" b="1">
                <a:solidFill>
                  <a:schemeClr val="tx1"/>
                </a:solidFill>
                <a:ea typeface="+mn-lt"/>
                <a:cs typeface="+mn-lt"/>
              </a:rPr>
              <a:t>13. Evaluate the model on the Retrieval task with test set.</a:t>
            </a:r>
            <a:endParaRPr lang="en-US" sz="1800" b="1">
              <a:solidFill>
                <a:schemeClr val="tx1"/>
              </a:solidFill>
            </a:endParaRPr>
          </a:p>
          <a:p>
            <a:pPr marL="0" indent="0">
              <a:lnSpc>
                <a:spcPct val="150000"/>
              </a:lnSpc>
              <a:spcBef>
                <a:spcPts val="0"/>
              </a:spcBef>
              <a:buNone/>
              <a:defRPr/>
            </a:pPr>
            <a:r>
              <a:rPr lang="en-US" sz="1800" b="1">
                <a:solidFill>
                  <a:schemeClr val="tx1"/>
                </a:solidFill>
                <a:ea typeface="+mn-lt"/>
                <a:cs typeface="+mn-lt"/>
              </a:rPr>
              <a:t>				        </a:t>
            </a:r>
            <a:r>
              <a:rPr lang="en-US" sz="2400" b="1">
                <a:solidFill>
                  <a:srgbClr val="03A1A4"/>
                </a:solidFill>
                <a:latin typeface="Arial" panose="020B0604020202020204" pitchFamily="34" charset="0"/>
                <a:ea typeface="+mn-lt"/>
                <a:cs typeface="Arial" panose="020B0604020202020204" pitchFamily="34" charset="0"/>
              </a:rPr>
              <a:t>Great results!!</a:t>
            </a:r>
            <a:endParaRPr lang="en-US" b="1">
              <a:solidFill>
                <a:srgbClr val="03A1A4"/>
              </a:solidFill>
              <a:latin typeface="Arial" panose="020B0604020202020204" pitchFamily="34" charset="0"/>
              <a:ea typeface="+mn-lt"/>
              <a:cs typeface="Arial" panose="020B0604020202020204" pitchFamily="34" charset="0"/>
            </a:endParaRPr>
          </a:p>
        </p:txBody>
      </p:sp>
      <p:pic>
        <p:nvPicPr>
          <p:cNvPr id="2" name="Picture 3">
            <a:extLst>
              <a:ext uri="{FF2B5EF4-FFF2-40B4-BE49-F238E27FC236}">
                <a16:creationId xmlns:a16="http://schemas.microsoft.com/office/drawing/2014/main" id="{07D2DCFC-935F-4D71-AD97-9879945FC7C8}"/>
              </a:ext>
            </a:extLst>
          </p:cNvPr>
          <p:cNvPicPr>
            <a:picLocks noChangeAspect="1"/>
          </p:cNvPicPr>
          <p:nvPr/>
        </p:nvPicPr>
        <p:blipFill>
          <a:blip r:embed="rId3"/>
          <a:stretch>
            <a:fillRect/>
          </a:stretch>
        </p:blipFill>
        <p:spPr>
          <a:xfrm>
            <a:off x="338760" y="2322563"/>
            <a:ext cx="11113993" cy="3920994"/>
          </a:xfrm>
          <a:prstGeom prst="rect">
            <a:avLst/>
          </a:prstGeom>
        </p:spPr>
      </p:pic>
    </p:spTree>
    <p:extLst>
      <p:ext uri="{BB962C8B-B14F-4D97-AF65-F5344CB8AC3E}">
        <p14:creationId xmlns:p14="http://schemas.microsoft.com/office/powerpoint/2010/main" val="399295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6B838-653D-43F0-BDF2-C2AB1C3A152F}"/>
              </a:ext>
            </a:extLst>
          </p:cNvPr>
          <p:cNvSpPr>
            <a:spLocks noGrp="1"/>
          </p:cNvSpPr>
          <p:nvPr>
            <p:ph type="title"/>
          </p:nvPr>
        </p:nvSpPr>
        <p:spPr>
          <a:xfrm>
            <a:off x="649224" y="630936"/>
            <a:ext cx="10515600" cy="675891"/>
          </a:xfrm>
        </p:spPr>
        <p:txBody>
          <a:bodyPr>
            <a:normAutofit/>
          </a:bodyPr>
          <a:lstStyle/>
          <a:p>
            <a:r>
              <a:rPr lang="en-US">
                <a:solidFill>
                  <a:schemeClr val="accent4">
                    <a:lumMod val="75000"/>
                  </a:schemeClr>
                </a:solidFill>
              </a:rPr>
              <a:t>References</a:t>
            </a:r>
            <a:endParaRPr lang="en-US" sz="3600">
              <a:solidFill>
                <a:schemeClr val="accent4">
                  <a:lumMod val="75000"/>
                </a:schemeClr>
              </a:solidFill>
            </a:endParaRPr>
          </a:p>
        </p:txBody>
      </p:sp>
      <p:sp>
        <p:nvSpPr>
          <p:cNvPr id="3" name="Content Placeholder 2">
            <a:extLst>
              <a:ext uri="{FF2B5EF4-FFF2-40B4-BE49-F238E27FC236}">
                <a16:creationId xmlns:a16="http://schemas.microsoft.com/office/drawing/2014/main" id="{9016F1F5-1E03-4977-A513-F92264509134}"/>
              </a:ext>
            </a:extLst>
          </p:cNvPr>
          <p:cNvSpPr>
            <a:spLocks noGrp="1"/>
          </p:cNvSpPr>
          <p:nvPr>
            <p:ph idx="1"/>
          </p:nvPr>
        </p:nvSpPr>
        <p:spPr>
          <a:xfrm>
            <a:off x="716280" y="1653539"/>
            <a:ext cx="10515600" cy="4837611"/>
          </a:xfrm>
        </p:spPr>
        <p:txBody>
          <a:bodyPr>
            <a:normAutofit/>
          </a:bodyPr>
          <a:lstStyle/>
          <a:p>
            <a:pPr marL="0" indent="0" eaLnBrk="0" fontAlgn="base" hangingPunct="0">
              <a:lnSpc>
                <a:spcPct val="100000"/>
              </a:lnSpc>
              <a:spcBef>
                <a:spcPct val="0"/>
              </a:spcBef>
              <a:spcAft>
                <a:spcPct val="0"/>
              </a:spcAft>
              <a:buNone/>
              <a:defRPr/>
            </a:pPr>
            <a:r>
              <a:rPr kumimoji="0" lang="en-US" sz="1100" b="0" i="0" u="none" strike="noStrike" kern="1200" cap="none" spc="0" normalizeH="0" baseline="0" noProof="0">
                <a:ln>
                  <a:noFill/>
                </a:ln>
                <a:solidFill>
                  <a:prstClr val="black"/>
                </a:solidFill>
                <a:effectLst/>
                <a:uLnTx/>
                <a:uFillTx/>
                <a:latin typeface="Raleway"/>
                <a:ea typeface="+mn-lt"/>
                <a:cs typeface="+mn-lt"/>
              </a:rPr>
              <a:t>ZHANG, Yun, et al. </a:t>
            </a:r>
            <a:r>
              <a:rPr kumimoji="0" lang="en-US" sz="1100" b="0" i="0" u="none" strike="noStrike" kern="1200" cap="none" spc="0" normalizeH="0" baseline="0" noProof="0">
                <a:ln>
                  <a:noFill/>
                </a:ln>
                <a:solidFill>
                  <a:prstClr val="black"/>
                </a:solidFill>
                <a:effectLst/>
                <a:uLnTx/>
                <a:uFillTx/>
                <a:latin typeface="Raleway"/>
                <a:ea typeface="+mn-lt"/>
                <a:cs typeface="+mn-lt"/>
                <a:hlinkClick r:id="rId3"/>
              </a:rPr>
              <a:t>“Multi-Factor Duplicate Question Detection in Stack Overflow.”</a:t>
            </a:r>
            <a:r>
              <a:rPr kumimoji="0" lang="en-US" sz="1100" b="0" i="0" u="none" strike="noStrike" kern="1200" cap="none" spc="0" normalizeH="0" baseline="0" noProof="0">
                <a:ln>
                  <a:noFill/>
                </a:ln>
                <a:solidFill>
                  <a:prstClr val="black"/>
                </a:solidFill>
                <a:effectLst/>
                <a:uLnTx/>
                <a:uFillTx/>
                <a:latin typeface="Raleway"/>
                <a:ea typeface="+mn-lt"/>
                <a:cs typeface="+mn-lt"/>
              </a:rPr>
              <a:t> Ink.library.smu.edu.sg, 2015. </a:t>
            </a:r>
            <a:endParaRPr kumimoji="0" lang="ar-EG" sz="1100" b="0" i="0" u="none" strike="noStrike" kern="1200" cap="none" spc="0" normalizeH="0" baseline="0" noProof="0">
              <a:ln>
                <a:noFill/>
              </a:ln>
              <a:solidFill>
                <a:prstClr val="black"/>
              </a:solidFill>
              <a:effectLst/>
              <a:uLnTx/>
              <a:uFillTx/>
              <a:latin typeface="Raleway"/>
              <a:ea typeface="+mn-lt"/>
              <a:cs typeface="+mn-lt"/>
            </a:endParaRPr>
          </a:p>
          <a:p>
            <a:pPr marL="0" indent="0" eaLnBrk="0" fontAlgn="base" hangingPunct="0">
              <a:lnSpc>
                <a:spcPct val="100000"/>
              </a:lnSpc>
              <a:spcBef>
                <a:spcPct val="0"/>
              </a:spcBef>
              <a:spcAft>
                <a:spcPct val="0"/>
              </a:spcAft>
              <a:buNone/>
              <a:defRPr/>
            </a:pPr>
            <a:r>
              <a:rPr lang="en-GB" sz="1100" err="1"/>
              <a:t>Lende</a:t>
            </a:r>
            <a:r>
              <a:rPr lang="en-GB" sz="1100"/>
              <a:t> &amp; </a:t>
            </a:r>
            <a:r>
              <a:rPr lang="en-GB" sz="1100" err="1"/>
              <a:t>Raghuwanshi</a:t>
            </a:r>
            <a:r>
              <a:rPr lang="en-GB" sz="1100"/>
              <a:t>, </a:t>
            </a:r>
            <a:r>
              <a:rPr lang="en-GB" sz="1100" i="1">
                <a:hlinkClick r:id="rId4"/>
              </a:rPr>
              <a:t>CLOSED DOMAIN QUESTION ANSWERING SYSTEM USING NLP TECHNIQUES</a:t>
            </a:r>
            <a:r>
              <a:rPr lang="en-GB" sz="1100">
                <a:hlinkClick r:id="rId4"/>
              </a:rPr>
              <a:t> </a:t>
            </a:r>
            <a:r>
              <a:rPr lang="en-GB" sz="1100"/>
              <a:t>2016</a:t>
            </a:r>
            <a:endParaRPr lang="ar-EG" sz="1100"/>
          </a:p>
          <a:p>
            <a:pPr marL="0" indent="0" eaLnBrk="0" fontAlgn="base" hangingPunct="0">
              <a:lnSpc>
                <a:spcPct val="100000"/>
              </a:lnSpc>
              <a:spcBef>
                <a:spcPct val="0"/>
              </a:spcBef>
              <a:spcAft>
                <a:spcPct val="0"/>
              </a:spcAft>
              <a:buNone/>
              <a:defRPr/>
            </a:pPr>
            <a:r>
              <a:rPr kumimoji="0" lang="en-US" altLang="en-US" sz="1100" b="0" i="0" u="none" strike="noStrike" kern="1200" cap="none" spc="0" normalizeH="0" baseline="0" noProof="0" err="1">
                <a:ln>
                  <a:noFill/>
                </a:ln>
                <a:solidFill>
                  <a:srgbClr val="111111"/>
                </a:solidFill>
                <a:effectLst/>
                <a:uLnTx/>
                <a:uFillTx/>
                <a:latin typeface="Lora"/>
                <a:ea typeface="+mn-ea"/>
                <a:cs typeface="+mn-cs"/>
              </a:rPr>
              <a:t>Hervé</a:t>
            </a:r>
            <a:r>
              <a:rPr kumimoji="0" lang="en-US" altLang="en-US" sz="1100" b="0" i="0" u="none" strike="noStrike" kern="1200" cap="none" spc="0" normalizeH="0" baseline="0" noProof="0">
                <a:ln>
                  <a:noFill/>
                </a:ln>
                <a:solidFill>
                  <a:srgbClr val="111111"/>
                </a:solidFill>
                <a:effectLst/>
                <a:uLnTx/>
                <a:uFillTx/>
                <a:latin typeface="Lora"/>
                <a:ea typeface="+mn-ea"/>
                <a:cs typeface="+mn-cs"/>
              </a:rPr>
              <a:t> Jegou, et al.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5"/>
              </a:rPr>
              <a:t>“</a:t>
            </a:r>
            <a:r>
              <a:rPr kumimoji="0" lang="en-US" altLang="en-US" sz="1100" b="0" i="0" u="none" strike="noStrike" kern="1200" cap="none" spc="0" normalizeH="0" baseline="0" noProof="0" err="1">
                <a:ln>
                  <a:noFill/>
                </a:ln>
                <a:solidFill>
                  <a:srgbClr val="E0491F"/>
                </a:solidFill>
                <a:effectLst/>
                <a:uLnTx/>
                <a:uFillTx/>
                <a:latin typeface="Lora"/>
                <a:ea typeface="+mn-ea"/>
                <a:cs typeface="+mn-cs"/>
                <a:hlinkClick r:id="rId5"/>
              </a:rPr>
              <a:t>Faiss</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5"/>
              </a:rPr>
              <a:t>: A library for efficient similarity search”</a:t>
            </a:r>
            <a:r>
              <a:rPr kumimoji="0" lang="en-US" altLang="en-US" sz="1100" b="0" i="0" u="none" strike="noStrike" kern="1200" cap="none" spc="0" normalizeH="0" baseline="0" noProof="0">
                <a:ln>
                  <a:noFill/>
                </a:ln>
                <a:solidFill>
                  <a:srgbClr val="111111"/>
                </a:solidFill>
                <a:effectLst/>
                <a:uLnTx/>
                <a:uFillTx/>
                <a:latin typeface="Lora"/>
                <a:ea typeface="+mn-ea"/>
                <a:cs typeface="+mn-cs"/>
              </a:rPr>
              <a:t> Mar 2017.</a:t>
            </a:r>
            <a:r>
              <a:rPr lang="en-GB" sz="1100"/>
              <a:t> </a:t>
            </a:r>
            <a:endParaRPr lang="ar-EG" sz="1100"/>
          </a:p>
          <a:p>
            <a:pPr marL="0" indent="0" eaLnBrk="0" fontAlgn="base" hangingPunct="0">
              <a:lnSpc>
                <a:spcPct val="100000"/>
              </a:lnSpc>
              <a:spcBef>
                <a:spcPct val="0"/>
              </a:spcBef>
              <a:spcAft>
                <a:spcPct val="0"/>
              </a:spcAft>
              <a:buNone/>
              <a:defRPr/>
            </a:pPr>
            <a:r>
              <a:rPr kumimoji="0" lang="en-US" altLang="en-US" sz="1100" b="0" i="0" u="none" strike="noStrike" kern="1200" cap="none" spc="0" normalizeH="0" baseline="0" noProof="0">
                <a:ln>
                  <a:noFill/>
                </a:ln>
                <a:solidFill>
                  <a:srgbClr val="111111"/>
                </a:solidFill>
                <a:effectLst/>
                <a:uLnTx/>
                <a:uFillTx/>
                <a:latin typeface="Lora"/>
                <a:ea typeface="+mn-ea"/>
                <a:cs typeface="+mn-cs"/>
              </a:rPr>
              <a:t>Christopher Clark &amp; Matt Gardner.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6"/>
              </a:rPr>
              <a:t>“Simple and Effective Multi-Paragraph Reading Comprehension.”</a:t>
            </a:r>
            <a:r>
              <a:rPr kumimoji="0" lang="en-US" altLang="en-US" sz="1100" b="0" i="0" u="none" strike="noStrike" kern="1200" cap="none" spc="0" normalizeH="0" baseline="0" noProof="0">
                <a:ln>
                  <a:noFill/>
                </a:ln>
                <a:solidFill>
                  <a:srgbClr val="111111"/>
                </a:solidFill>
                <a:effectLst/>
                <a:uLnTx/>
                <a:uFillTx/>
                <a:latin typeface="Lora"/>
                <a:ea typeface="+mn-ea"/>
                <a:cs typeface="+mn-cs"/>
              </a:rPr>
              <a:t> arXiv:1710.10723 (2017).</a:t>
            </a:r>
            <a:endParaRPr lang="ar-EG" sz="110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aleway"/>
                <a:ea typeface="+mn-lt"/>
                <a:cs typeface="+mn-lt"/>
              </a:rPr>
              <a:t>Silva, Rodrigo, and </a:t>
            </a:r>
            <a:r>
              <a:rPr kumimoji="0" lang="en-US" sz="1100" b="0" i="0" u="none" strike="noStrike" kern="1200" cap="none" spc="0" normalizeH="0" baseline="0" noProof="0" err="1">
                <a:ln>
                  <a:noFill/>
                </a:ln>
                <a:solidFill>
                  <a:prstClr val="black"/>
                </a:solidFill>
                <a:effectLst/>
                <a:uLnTx/>
                <a:uFillTx/>
                <a:latin typeface="Raleway"/>
                <a:ea typeface="+mn-lt"/>
                <a:cs typeface="+mn-lt"/>
              </a:rPr>
              <a:t>Klérisson</a:t>
            </a:r>
            <a:r>
              <a:rPr kumimoji="0" lang="en-US" sz="1100" b="0" i="0" u="none" strike="noStrike" kern="1200" cap="none" spc="0" normalizeH="0" baseline="0" noProof="0">
                <a:ln>
                  <a:noFill/>
                </a:ln>
                <a:solidFill>
                  <a:prstClr val="black"/>
                </a:solidFill>
                <a:effectLst/>
                <a:uLnTx/>
                <a:uFillTx/>
                <a:latin typeface="Raleway"/>
                <a:ea typeface="+mn-lt"/>
                <a:cs typeface="+mn-lt"/>
              </a:rPr>
              <a:t> </a:t>
            </a:r>
            <a:r>
              <a:rPr kumimoji="0" lang="en-US" sz="1100" b="0" i="0" u="none" strike="noStrike" kern="1200" cap="none" spc="0" normalizeH="0" baseline="0" noProof="0" err="1">
                <a:ln>
                  <a:noFill/>
                </a:ln>
                <a:solidFill>
                  <a:prstClr val="black"/>
                </a:solidFill>
                <a:effectLst/>
                <a:uLnTx/>
                <a:uFillTx/>
                <a:latin typeface="Raleway"/>
                <a:ea typeface="+mn-lt"/>
                <a:cs typeface="+mn-lt"/>
              </a:rPr>
              <a:t>Paixão</a:t>
            </a:r>
            <a:r>
              <a:rPr kumimoji="0" lang="en-US" sz="1100" b="0" i="0" u="none" strike="noStrike" kern="1200" cap="none" spc="0" normalizeH="0" baseline="0" noProof="0">
                <a:ln>
                  <a:noFill/>
                </a:ln>
                <a:solidFill>
                  <a:prstClr val="black"/>
                </a:solidFill>
                <a:effectLst/>
                <a:uLnTx/>
                <a:uFillTx/>
                <a:latin typeface="Raleway"/>
                <a:ea typeface="+mn-lt"/>
                <a:cs typeface="+mn-lt"/>
              </a:rPr>
              <a:t>. </a:t>
            </a:r>
            <a:r>
              <a:rPr kumimoji="0" lang="en-US" sz="1100" b="0" i="0" u="none" strike="noStrike" kern="1200" cap="none" spc="0" normalizeH="0" baseline="0" noProof="0">
                <a:ln>
                  <a:noFill/>
                </a:ln>
                <a:solidFill>
                  <a:prstClr val="black"/>
                </a:solidFill>
                <a:effectLst/>
                <a:uLnTx/>
                <a:uFillTx/>
                <a:latin typeface="Raleway"/>
                <a:ea typeface="+mn-lt"/>
                <a:cs typeface="+mn-lt"/>
                <a:hlinkClick r:id="rId7"/>
              </a:rPr>
              <a:t>“Duplicate Question Detection in Stack Overflow: A Reproducibility Study.”</a:t>
            </a:r>
            <a:r>
              <a:rPr kumimoji="0" lang="en-US" sz="1100" b="0" i="0" u="none" strike="noStrike" kern="1200" cap="none" spc="0" normalizeH="0" baseline="0" noProof="0">
                <a:ln>
                  <a:noFill/>
                </a:ln>
                <a:solidFill>
                  <a:prstClr val="black"/>
                </a:solidFill>
                <a:effectLst/>
                <a:uLnTx/>
                <a:uFillTx/>
                <a:latin typeface="Raleway"/>
                <a:ea typeface="+mn-lt"/>
                <a:cs typeface="+mn-lt"/>
              </a:rPr>
              <a:t> IEEE Xplore, IEEE, 2018.</a:t>
            </a:r>
            <a:endParaRPr kumimoji="0" lang="en-US" altLang="en-US" sz="11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err="1">
                <a:ln>
                  <a:noFill/>
                </a:ln>
                <a:solidFill>
                  <a:srgbClr val="111111"/>
                </a:solidFill>
                <a:effectLst/>
                <a:uLnTx/>
                <a:uFillTx/>
                <a:latin typeface="Lora"/>
                <a:ea typeface="+mn-ea"/>
                <a:cs typeface="+mn-cs"/>
              </a:rPr>
              <a:t>Shuohang</a:t>
            </a:r>
            <a:r>
              <a:rPr kumimoji="0" lang="en-US" altLang="en-US" sz="1100" b="0" i="0" u="none" strike="noStrike" kern="1200" cap="none" spc="0" normalizeH="0" baseline="0" noProof="0">
                <a:ln>
                  <a:noFill/>
                </a:ln>
                <a:solidFill>
                  <a:srgbClr val="111111"/>
                </a:solidFill>
                <a:effectLst/>
                <a:uLnTx/>
                <a:uFillTx/>
                <a:latin typeface="Lora"/>
                <a:ea typeface="+mn-ea"/>
                <a:cs typeface="+mn-cs"/>
              </a:rPr>
              <a:t> Wang, et al.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8"/>
              </a:rPr>
              <a:t>“R^3: Reinforced Ranker-Reader for Open-Domain Question Answering”</a:t>
            </a:r>
            <a:r>
              <a:rPr kumimoji="0" lang="en-US" altLang="en-US" sz="1100" b="0" i="0" u="none" strike="noStrike" kern="1200" cap="none" spc="0" normalizeH="0" baseline="0" noProof="0">
                <a:ln>
                  <a:noFill/>
                </a:ln>
                <a:solidFill>
                  <a:srgbClr val="111111"/>
                </a:solidFill>
                <a:effectLst/>
                <a:uLnTx/>
                <a:uFillTx/>
                <a:latin typeface="Lora"/>
                <a:ea typeface="+mn-ea"/>
                <a:cs typeface="+mn-cs"/>
              </a:rPr>
              <a:t> AAAI 2018.</a:t>
            </a:r>
            <a:endParaRPr kumimoji="0" lang="ar-EG" altLang="en-US" sz="1100" b="0" i="0" u="none" strike="noStrike" kern="1200" cap="none" spc="0" normalizeH="0" baseline="0" noProof="0">
              <a:ln>
                <a:noFill/>
              </a:ln>
              <a:solidFill>
                <a:srgbClr val="111111"/>
              </a:solidFill>
              <a:effectLst/>
              <a:uLnTx/>
              <a:uFillTx/>
              <a:latin typeface="Lor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GB" sz="1100" b="0" i="0" u="none" strike="noStrike" kern="1200" cap="none" spc="0" normalizeH="0" baseline="0" noProof="0" err="1">
                <a:ln>
                  <a:noFill/>
                </a:ln>
                <a:solidFill>
                  <a:prstClr val="black"/>
                </a:solidFill>
                <a:effectLst/>
                <a:uLnTx/>
                <a:uFillTx/>
                <a:latin typeface="Raleway"/>
                <a:ea typeface="+mn-ea"/>
                <a:cs typeface="+mn-cs"/>
              </a:rPr>
              <a:t>Buteliauskas</a:t>
            </a:r>
            <a:r>
              <a:rPr kumimoji="0" lang="en-GB" sz="1100" b="0" i="0" u="none" strike="noStrike" kern="1200" cap="none" spc="0" normalizeH="0" baseline="0" noProof="0">
                <a:ln>
                  <a:noFill/>
                </a:ln>
                <a:solidFill>
                  <a:prstClr val="black"/>
                </a:solidFill>
                <a:effectLst/>
                <a:uLnTx/>
                <a:uFillTx/>
                <a:latin typeface="Raleway"/>
                <a:ea typeface="+mn-ea"/>
                <a:cs typeface="+mn-cs"/>
              </a:rPr>
              <a:t>, </a:t>
            </a:r>
            <a:r>
              <a:rPr kumimoji="0" lang="en-GB" sz="1100" b="0" i="1" u="none" strike="noStrike" kern="1200" cap="none" spc="0" normalizeH="0" baseline="0" noProof="0">
                <a:ln>
                  <a:noFill/>
                </a:ln>
                <a:solidFill>
                  <a:prstClr val="black"/>
                </a:solidFill>
                <a:effectLst/>
                <a:uLnTx/>
                <a:uFillTx/>
                <a:latin typeface="Raleway"/>
                <a:ea typeface="+mn-ea"/>
                <a:cs typeface="+mn-cs"/>
                <a:hlinkClick r:id="rId9"/>
              </a:rPr>
              <a:t>Question Answering Systems. Why? What? How?</a:t>
            </a:r>
            <a:r>
              <a:rPr kumimoji="0" lang="en-GB" sz="1100" b="0" i="0" u="none" strike="noStrike" kern="1200" cap="none" spc="0" normalizeH="0" baseline="0" noProof="0">
                <a:ln>
                  <a:noFill/>
                </a:ln>
                <a:solidFill>
                  <a:prstClr val="black"/>
                </a:solidFill>
                <a:effectLst/>
                <a:uLnTx/>
                <a:uFillTx/>
                <a:latin typeface="Raleway"/>
                <a:ea typeface="+mn-ea"/>
                <a:cs typeface="+mn-cs"/>
                <a:hlinkClick r:id="rId9"/>
              </a:rPr>
              <a:t> </a:t>
            </a:r>
            <a:r>
              <a:rPr kumimoji="0" lang="en-GB" sz="1100" b="0" i="0" u="none" strike="noStrike" kern="1200" cap="none" spc="0" normalizeH="0" baseline="0" noProof="0">
                <a:ln>
                  <a:noFill/>
                </a:ln>
                <a:solidFill>
                  <a:prstClr val="black"/>
                </a:solidFill>
                <a:effectLst/>
                <a:uLnTx/>
                <a:uFillTx/>
                <a:latin typeface="Raleway"/>
                <a:ea typeface="+mn-ea"/>
                <a:cs typeface="+mn-cs"/>
              </a:rPr>
              <a:t>2018</a:t>
            </a:r>
            <a:endParaRPr kumimoji="0" lang="en-US" altLang="en-US" sz="110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111111"/>
                </a:solidFill>
                <a:effectLst/>
                <a:uLnTx/>
                <a:uFillTx/>
                <a:latin typeface="Lora"/>
                <a:ea typeface="+mn-ea"/>
                <a:cs typeface="+mn-cs"/>
              </a:rPr>
              <a:t>Rodrigo Nogueira &amp; </a:t>
            </a:r>
            <a:r>
              <a:rPr kumimoji="0" lang="en-US" altLang="en-US" sz="1100" b="0" i="0" u="none" strike="noStrike" kern="1200" cap="none" spc="0" normalizeH="0" baseline="0" noProof="0" err="1">
                <a:ln>
                  <a:noFill/>
                </a:ln>
                <a:solidFill>
                  <a:srgbClr val="111111"/>
                </a:solidFill>
                <a:effectLst/>
                <a:uLnTx/>
                <a:uFillTx/>
                <a:latin typeface="Lora"/>
                <a:ea typeface="+mn-ea"/>
                <a:cs typeface="+mn-cs"/>
              </a:rPr>
              <a:t>Kyunghyun</a:t>
            </a:r>
            <a:r>
              <a:rPr kumimoji="0" lang="en-US" altLang="en-US" sz="1100" b="0" i="0" u="none" strike="noStrike" kern="1200" cap="none" spc="0" normalizeH="0" baseline="0" noProof="0">
                <a:ln>
                  <a:noFill/>
                </a:ln>
                <a:solidFill>
                  <a:srgbClr val="111111"/>
                </a:solidFill>
                <a:effectLst/>
                <a:uLnTx/>
                <a:uFillTx/>
                <a:latin typeface="Lora"/>
                <a:ea typeface="+mn-ea"/>
                <a:cs typeface="+mn-cs"/>
              </a:rPr>
              <a:t> Cho.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10"/>
              </a:rPr>
              <a:t>“Passage Re-ranking with BERT.”</a:t>
            </a:r>
            <a:r>
              <a:rPr kumimoji="0" lang="en-US" altLang="en-US" sz="1100" b="0" i="0" u="none" strike="noStrike" kern="1200" cap="none" spc="0" normalizeH="0" baseline="0" noProof="0">
                <a:ln>
                  <a:noFill/>
                </a:ln>
                <a:solidFill>
                  <a:srgbClr val="111111"/>
                </a:solidFill>
                <a:effectLst/>
                <a:uLnTx/>
                <a:uFillTx/>
                <a:latin typeface="Lora"/>
                <a:ea typeface="+mn-ea"/>
                <a:cs typeface="+mn-cs"/>
              </a:rPr>
              <a:t> </a:t>
            </a:r>
            <a:r>
              <a:rPr kumimoji="0" lang="en-US" altLang="en-US" sz="1100" b="0" i="0" u="none" strike="noStrike" kern="1200" cap="none" spc="0" normalizeH="0" baseline="0" noProof="0" err="1">
                <a:ln>
                  <a:noFill/>
                </a:ln>
                <a:solidFill>
                  <a:srgbClr val="111111"/>
                </a:solidFill>
                <a:effectLst/>
                <a:uLnTx/>
                <a:uFillTx/>
                <a:latin typeface="Lora"/>
                <a:ea typeface="+mn-ea"/>
                <a:cs typeface="+mn-cs"/>
              </a:rPr>
              <a:t>arXiv</a:t>
            </a:r>
            <a:r>
              <a:rPr kumimoji="0" lang="en-US" altLang="en-US" sz="1100" b="0" i="0" u="none" strike="noStrike" kern="1200" cap="none" spc="0" normalizeH="0" baseline="0" noProof="0">
                <a:ln>
                  <a:noFill/>
                </a:ln>
                <a:solidFill>
                  <a:srgbClr val="111111"/>
                </a:solidFill>
                <a:effectLst/>
                <a:uLnTx/>
                <a:uFillTx/>
                <a:latin typeface="Lora"/>
                <a:ea typeface="+mn-ea"/>
                <a:cs typeface="+mn-cs"/>
              </a:rPr>
              <a:t> preprint arXiv:1901.04085 (2019). |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11"/>
              </a:rPr>
              <a:t>code</a:t>
            </a:r>
            <a:endParaRPr kumimoji="0" lang="en-US" altLang="en-US" sz="11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err="1">
                <a:ln>
                  <a:noFill/>
                </a:ln>
                <a:solidFill>
                  <a:srgbClr val="111111"/>
                </a:solidFill>
                <a:effectLst/>
                <a:uLnTx/>
                <a:uFillTx/>
                <a:latin typeface="Lora"/>
                <a:ea typeface="+mn-ea"/>
                <a:cs typeface="+mn-cs"/>
              </a:rPr>
              <a:t>Zhiguo</a:t>
            </a:r>
            <a:r>
              <a:rPr kumimoji="0" lang="en-US" altLang="en-US" sz="1100" b="0" i="0" u="none" strike="noStrike" kern="1200" cap="none" spc="0" normalizeH="0" baseline="0" noProof="0">
                <a:ln>
                  <a:noFill/>
                </a:ln>
                <a:solidFill>
                  <a:srgbClr val="111111"/>
                </a:solidFill>
                <a:effectLst/>
                <a:uLnTx/>
                <a:uFillTx/>
                <a:latin typeface="Lora"/>
                <a:ea typeface="+mn-ea"/>
                <a:cs typeface="+mn-cs"/>
              </a:rPr>
              <a:t> Wang, et al.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12"/>
              </a:rPr>
              <a:t>“Multi-passage BERT: A globally normalized BERT model for open-domain question answering.”</a:t>
            </a:r>
            <a:r>
              <a:rPr kumimoji="0" lang="en-US" altLang="en-US" sz="1100" b="0" i="0" u="none" strike="noStrike" kern="1200" cap="none" spc="0" normalizeH="0" baseline="0" noProof="0">
                <a:ln>
                  <a:noFill/>
                </a:ln>
                <a:solidFill>
                  <a:srgbClr val="111111"/>
                </a:solidFill>
                <a:effectLst/>
                <a:uLnTx/>
                <a:uFillTx/>
                <a:latin typeface="Lora"/>
                <a:ea typeface="+mn-ea"/>
                <a:cs typeface="+mn-cs"/>
              </a:rPr>
              <a:t> EMNLP 2019.</a:t>
            </a:r>
            <a:endParaRPr kumimoji="0" lang="en-US" altLang="en-US" sz="11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err="1">
                <a:ln>
                  <a:noFill/>
                </a:ln>
                <a:solidFill>
                  <a:srgbClr val="111111"/>
                </a:solidFill>
                <a:effectLst/>
                <a:uLnTx/>
                <a:uFillTx/>
                <a:latin typeface="Lora"/>
                <a:ea typeface="+mn-ea"/>
                <a:cs typeface="+mn-cs"/>
              </a:rPr>
              <a:t>Minjoon</a:t>
            </a:r>
            <a:r>
              <a:rPr kumimoji="0" lang="en-US" altLang="en-US" sz="1100" b="0" i="0" u="none" strike="noStrike" kern="1200" cap="none" spc="0" normalizeH="0" baseline="0" noProof="0">
                <a:ln>
                  <a:noFill/>
                </a:ln>
                <a:solidFill>
                  <a:srgbClr val="111111"/>
                </a:solidFill>
                <a:effectLst/>
                <a:uLnTx/>
                <a:uFillTx/>
                <a:latin typeface="Lora"/>
                <a:ea typeface="+mn-ea"/>
                <a:cs typeface="+mn-cs"/>
              </a:rPr>
              <a:t> </a:t>
            </a:r>
            <a:r>
              <a:rPr kumimoji="0" lang="en-US" altLang="en-US" sz="1100" b="0" i="0" u="none" strike="noStrike" kern="1200" cap="none" spc="0" normalizeH="0" baseline="0" noProof="0" err="1">
                <a:ln>
                  <a:noFill/>
                </a:ln>
                <a:solidFill>
                  <a:srgbClr val="111111"/>
                </a:solidFill>
                <a:effectLst/>
                <a:uLnTx/>
                <a:uFillTx/>
                <a:latin typeface="Lora"/>
                <a:ea typeface="+mn-ea"/>
                <a:cs typeface="+mn-cs"/>
              </a:rPr>
              <a:t>Seo</a:t>
            </a:r>
            <a:r>
              <a:rPr kumimoji="0" lang="en-US" altLang="en-US" sz="1100" b="0" i="0" u="none" strike="noStrike" kern="1200" cap="none" spc="0" normalizeH="0" baseline="0" noProof="0">
                <a:ln>
                  <a:noFill/>
                </a:ln>
                <a:solidFill>
                  <a:srgbClr val="111111"/>
                </a:solidFill>
                <a:effectLst/>
                <a:uLnTx/>
                <a:uFillTx/>
                <a:latin typeface="Lora"/>
                <a:ea typeface="+mn-ea"/>
                <a:cs typeface="+mn-cs"/>
              </a:rPr>
              <a:t> et al.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13"/>
              </a:rPr>
              <a:t>“Real-time open-domain question answering with dense-sparse phrase index.”</a:t>
            </a:r>
            <a:r>
              <a:rPr kumimoji="0" lang="en-US" altLang="en-US" sz="1100" b="0" i="0" u="none" strike="noStrike" kern="1200" cap="none" spc="0" normalizeH="0" baseline="0" noProof="0">
                <a:ln>
                  <a:noFill/>
                </a:ln>
                <a:solidFill>
                  <a:srgbClr val="111111"/>
                </a:solidFill>
                <a:effectLst/>
                <a:uLnTx/>
                <a:uFillTx/>
                <a:latin typeface="Lora"/>
                <a:ea typeface="+mn-ea"/>
                <a:cs typeface="+mn-cs"/>
              </a:rPr>
              <a:t> ACL 2019.</a:t>
            </a:r>
            <a:endParaRPr kumimoji="0" lang="en-US" altLang="en-US" sz="11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111111"/>
                </a:solidFill>
                <a:effectLst/>
                <a:uLnTx/>
                <a:uFillTx/>
                <a:latin typeface="Lora"/>
                <a:ea typeface="+mn-ea"/>
                <a:cs typeface="+mn-cs"/>
              </a:rPr>
              <a:t>Kenton Lee, et al.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14"/>
              </a:rPr>
              <a:t>“Latent Retrieval for Weakly Supervised Open Domain Question Answering”</a:t>
            </a:r>
            <a:r>
              <a:rPr kumimoji="0" lang="en-US" altLang="en-US" sz="1100" b="0" i="0" u="none" strike="noStrike" kern="1200" cap="none" spc="0" normalizeH="0" baseline="0" noProof="0">
                <a:ln>
                  <a:noFill/>
                </a:ln>
                <a:solidFill>
                  <a:srgbClr val="111111"/>
                </a:solidFill>
                <a:effectLst/>
                <a:uLnTx/>
                <a:uFillTx/>
                <a:latin typeface="Lora"/>
                <a:ea typeface="+mn-ea"/>
                <a:cs typeface="+mn-cs"/>
              </a:rPr>
              <a:t> ACL 2019.</a:t>
            </a:r>
            <a:endParaRPr kumimoji="0" lang="ar-EG" altLang="en-US" sz="1100" b="0" i="0" u="none" strike="noStrike" kern="1200" cap="none" spc="0" normalizeH="0" baseline="0" noProof="0">
              <a:ln>
                <a:noFill/>
              </a:ln>
              <a:solidFill>
                <a:srgbClr val="111111"/>
              </a:solidFill>
              <a:effectLst/>
              <a:uLnTx/>
              <a:uFillTx/>
              <a:latin typeface="Lor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aleway"/>
                <a:ea typeface="+mn-lt"/>
                <a:cs typeface="+mn-lt"/>
              </a:rPr>
              <a:t>Farias, Andre, </a:t>
            </a:r>
            <a:r>
              <a:rPr kumimoji="0" lang="en-US" sz="1100" b="0" i="0" u="none" strike="noStrike" kern="1200" cap="none" spc="0" normalizeH="0" baseline="0" noProof="0">
                <a:ln>
                  <a:noFill/>
                </a:ln>
                <a:solidFill>
                  <a:prstClr val="black"/>
                </a:solidFill>
                <a:effectLst/>
                <a:uLnTx/>
                <a:uFillTx/>
                <a:latin typeface="Raleway"/>
                <a:ea typeface="+mn-lt"/>
                <a:cs typeface="+mn-lt"/>
                <a:hlinkClick r:id="rId15"/>
              </a:rPr>
              <a:t>director. BERT for Question Answering Systems.</a:t>
            </a:r>
            <a:r>
              <a:rPr kumimoji="0" lang="en-US" sz="1100" b="0" i="0" u="none" strike="noStrike" kern="1200" cap="none" spc="0" normalizeH="0" baseline="0" noProof="0">
                <a:ln>
                  <a:noFill/>
                </a:ln>
                <a:solidFill>
                  <a:prstClr val="black"/>
                </a:solidFill>
                <a:effectLst/>
                <a:uLnTx/>
                <a:uFillTx/>
                <a:latin typeface="Raleway"/>
                <a:ea typeface="+mn-lt"/>
                <a:cs typeface="+mn-lt"/>
              </a:rPr>
              <a:t> YouTube, YouTube, 10 Aug. 2019. </a:t>
            </a:r>
            <a:endParaRPr kumimoji="0" lang="en-US" altLang="en-US" sz="11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111111"/>
                </a:solidFill>
                <a:effectLst/>
                <a:uLnTx/>
                <a:uFillTx/>
                <a:latin typeface="Lora"/>
                <a:ea typeface="+mn-ea"/>
                <a:cs typeface="+mn-cs"/>
              </a:rPr>
              <a:t>Vladimir </a:t>
            </a:r>
            <a:r>
              <a:rPr kumimoji="0" lang="en-US" altLang="en-US" sz="1100" b="0" i="0" u="none" strike="noStrike" kern="1200" cap="none" spc="0" normalizeH="0" baseline="0" noProof="0" err="1">
                <a:ln>
                  <a:noFill/>
                </a:ln>
                <a:solidFill>
                  <a:srgbClr val="111111"/>
                </a:solidFill>
                <a:effectLst/>
                <a:uLnTx/>
                <a:uFillTx/>
                <a:latin typeface="Lora"/>
                <a:ea typeface="+mn-ea"/>
                <a:cs typeface="+mn-cs"/>
              </a:rPr>
              <a:t>Karpukhin</a:t>
            </a:r>
            <a:r>
              <a:rPr kumimoji="0" lang="en-US" altLang="en-US" sz="1100" b="0" i="0" u="none" strike="noStrike" kern="1200" cap="none" spc="0" normalizeH="0" baseline="0" noProof="0">
                <a:ln>
                  <a:noFill/>
                </a:ln>
                <a:solidFill>
                  <a:srgbClr val="111111"/>
                </a:solidFill>
                <a:effectLst/>
                <a:uLnTx/>
                <a:uFillTx/>
                <a:latin typeface="Lora"/>
                <a:ea typeface="+mn-ea"/>
                <a:cs typeface="+mn-cs"/>
              </a:rPr>
              <a:t> et al.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16"/>
              </a:rPr>
              <a:t>“Dense passage retrieval for open-domain question answering.”</a:t>
            </a:r>
            <a:r>
              <a:rPr kumimoji="0" lang="en-US" altLang="en-US" sz="1100" b="0" i="0" u="none" strike="noStrike" kern="1200" cap="none" spc="0" normalizeH="0" baseline="0" noProof="0">
                <a:ln>
                  <a:noFill/>
                </a:ln>
                <a:solidFill>
                  <a:srgbClr val="111111"/>
                </a:solidFill>
                <a:effectLst/>
                <a:uLnTx/>
                <a:uFillTx/>
                <a:latin typeface="Lora"/>
                <a:ea typeface="+mn-ea"/>
                <a:cs typeface="+mn-cs"/>
              </a:rPr>
              <a:t>. EMNLP 2020. |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17"/>
              </a:rPr>
              <a:t>code</a:t>
            </a:r>
            <a:endParaRPr kumimoji="0" lang="en-US" altLang="en-US" sz="11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111111"/>
                </a:solidFill>
                <a:effectLst/>
                <a:uLnTx/>
                <a:uFillTx/>
                <a:latin typeface="Lora"/>
                <a:ea typeface="+mn-ea"/>
                <a:cs typeface="+mn-cs"/>
              </a:rPr>
              <a:t>Patrick Lewis et al.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18"/>
              </a:rPr>
              <a:t>“Retrieval-Augmented Generation for Knowledge-Intensive NLP Tasks”</a:t>
            </a:r>
            <a:r>
              <a:rPr kumimoji="0" lang="en-US" altLang="en-US" sz="1100" b="0" i="0" u="none" strike="noStrike" kern="1200" cap="none" spc="0" normalizeH="0" baseline="0" noProof="0">
                <a:ln>
                  <a:noFill/>
                </a:ln>
                <a:solidFill>
                  <a:srgbClr val="111111"/>
                </a:solidFill>
                <a:effectLst/>
                <a:uLnTx/>
                <a:uFillTx/>
                <a:latin typeface="Lora"/>
                <a:ea typeface="+mn-ea"/>
                <a:cs typeface="+mn-cs"/>
              </a:rPr>
              <a:t> arXiv:2005.11401 (2020).</a:t>
            </a:r>
            <a:endParaRPr kumimoji="0" lang="en-US" altLang="en-US" sz="11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111111"/>
                </a:solidFill>
                <a:effectLst/>
                <a:uLnTx/>
                <a:uFillTx/>
                <a:latin typeface="Lora"/>
                <a:ea typeface="+mn-ea"/>
                <a:cs typeface="+mn-cs"/>
              </a:rPr>
              <a:t>Adam Roberts, et al.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19"/>
              </a:rPr>
              <a:t>“How Much Knowledge Can You Pack Into the Parameters of a Language Model?”</a:t>
            </a:r>
            <a:r>
              <a:rPr kumimoji="0" lang="en-US" altLang="en-US" sz="1100" b="0" i="0" u="none" strike="noStrike" kern="1200" cap="none" spc="0" normalizeH="0" baseline="0" noProof="0">
                <a:ln>
                  <a:noFill/>
                </a:ln>
                <a:solidFill>
                  <a:srgbClr val="111111"/>
                </a:solidFill>
                <a:effectLst/>
                <a:uLnTx/>
                <a:uFillTx/>
                <a:latin typeface="Lora"/>
                <a:ea typeface="+mn-ea"/>
                <a:cs typeface="+mn-cs"/>
              </a:rPr>
              <a:t> EMNLP 2020.</a:t>
            </a:r>
            <a:endParaRPr kumimoji="0" lang="en-US" altLang="en-US" sz="11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111111"/>
                </a:solidFill>
                <a:effectLst/>
                <a:uLnTx/>
                <a:uFillTx/>
                <a:latin typeface="Lora"/>
                <a:ea typeface="+mn-ea"/>
                <a:cs typeface="+mn-cs"/>
              </a:rPr>
              <a:t>Tom Brown, et al.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20"/>
              </a:rPr>
              <a:t>“Language models are few-shot learners.”</a:t>
            </a:r>
            <a:r>
              <a:rPr kumimoji="0" lang="en-US" altLang="en-US" sz="1100" b="0" i="0" u="none" strike="noStrike" kern="1200" cap="none" spc="0" normalizeH="0" baseline="0" noProof="0">
                <a:ln>
                  <a:noFill/>
                </a:ln>
                <a:solidFill>
                  <a:srgbClr val="111111"/>
                </a:solidFill>
                <a:effectLst/>
                <a:uLnTx/>
                <a:uFillTx/>
                <a:latin typeface="Lora"/>
                <a:ea typeface="+mn-ea"/>
                <a:cs typeface="+mn-cs"/>
              </a:rPr>
              <a:t> arXiv:2005.14165 (2020).</a:t>
            </a:r>
            <a:endParaRPr kumimoji="0" lang="en-US" altLang="en-US" sz="11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111111"/>
                </a:solidFill>
                <a:effectLst/>
                <a:uLnTx/>
                <a:uFillTx/>
                <a:latin typeface="Lora"/>
                <a:ea typeface="+mn-ea"/>
                <a:cs typeface="+mn-cs"/>
              </a:rPr>
              <a:t>Fabio </a:t>
            </a:r>
            <a:r>
              <a:rPr kumimoji="0" lang="en-US" altLang="en-US" sz="1100" b="0" i="0" u="none" strike="noStrike" kern="1200" cap="none" spc="0" normalizeH="0" baseline="0" noProof="0" err="1">
                <a:ln>
                  <a:noFill/>
                </a:ln>
                <a:solidFill>
                  <a:srgbClr val="111111"/>
                </a:solidFill>
                <a:effectLst/>
                <a:uLnTx/>
                <a:uFillTx/>
                <a:latin typeface="Lora"/>
                <a:ea typeface="+mn-ea"/>
                <a:cs typeface="+mn-cs"/>
              </a:rPr>
              <a:t>Petroni</a:t>
            </a:r>
            <a:r>
              <a:rPr kumimoji="0" lang="en-US" altLang="en-US" sz="1100" b="0" i="0" u="none" strike="noStrike" kern="1200" cap="none" spc="0" normalizeH="0" baseline="0" noProof="0">
                <a:ln>
                  <a:noFill/>
                </a:ln>
                <a:solidFill>
                  <a:srgbClr val="111111"/>
                </a:solidFill>
                <a:effectLst/>
                <a:uLnTx/>
                <a:uFillTx/>
                <a:latin typeface="Lora"/>
                <a:ea typeface="+mn-ea"/>
                <a:cs typeface="+mn-cs"/>
              </a:rPr>
              <a:t>, et al.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21"/>
              </a:rPr>
              <a:t>“How Context Affects Language Models’ Factual Predictions”</a:t>
            </a:r>
            <a:r>
              <a:rPr kumimoji="0" lang="en-US" altLang="en-US" sz="1100" b="0" i="0" u="none" strike="noStrike" kern="1200" cap="none" spc="0" normalizeH="0" baseline="0" noProof="0">
                <a:ln>
                  <a:noFill/>
                </a:ln>
                <a:solidFill>
                  <a:srgbClr val="111111"/>
                </a:solidFill>
                <a:effectLst/>
                <a:uLnTx/>
                <a:uFillTx/>
                <a:latin typeface="Lora"/>
                <a:ea typeface="+mn-ea"/>
                <a:cs typeface="+mn-cs"/>
              </a:rPr>
              <a:t> AKBC 2020.</a:t>
            </a:r>
            <a:endParaRPr kumimoji="0" lang="en-US" altLang="en-US" sz="11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GB" sz="1100"/>
              <a:t>Roberts et al., </a:t>
            </a:r>
            <a:r>
              <a:rPr lang="en-GB" sz="1100" i="1">
                <a:hlinkClick r:id="rId19"/>
              </a:rPr>
              <a:t>How Much Knowledge Can You Pack Into the Parameters of a Language Model?</a:t>
            </a:r>
            <a:r>
              <a:rPr lang="en-GB" sz="1100">
                <a:hlinkClick r:id="rId19"/>
              </a:rPr>
              <a:t> </a:t>
            </a:r>
            <a:r>
              <a:rPr lang="en-GB" sz="1100"/>
              <a:t>2020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aleway"/>
                <a:ea typeface="+mn-lt"/>
                <a:cs typeface="+mn-lt"/>
              </a:rPr>
              <a:t>Chan, Branden, director. </a:t>
            </a:r>
            <a:r>
              <a:rPr kumimoji="0" lang="en-US" sz="1100" b="0" i="0" u="none" strike="noStrike" kern="1200" cap="none" spc="0" normalizeH="0" baseline="0" noProof="0">
                <a:ln>
                  <a:noFill/>
                </a:ln>
                <a:solidFill>
                  <a:prstClr val="black"/>
                </a:solidFill>
                <a:effectLst/>
                <a:uLnTx/>
                <a:uFillTx/>
                <a:latin typeface="Raleway"/>
                <a:ea typeface="+mn-lt"/>
                <a:cs typeface="+mn-lt"/>
                <a:hlinkClick r:id="rId22"/>
              </a:rPr>
              <a:t>Question Answering Beyond </a:t>
            </a:r>
            <a:r>
              <a:rPr kumimoji="0" lang="en-US" sz="1100" b="0" i="0" u="none" strike="noStrike" kern="1200" cap="none" spc="0" normalizeH="0" baseline="0" noProof="0" err="1">
                <a:ln>
                  <a:noFill/>
                </a:ln>
                <a:solidFill>
                  <a:prstClr val="black"/>
                </a:solidFill>
                <a:effectLst/>
                <a:uLnTx/>
                <a:uFillTx/>
                <a:latin typeface="Raleway"/>
                <a:ea typeface="+mn-lt"/>
                <a:cs typeface="+mn-lt"/>
                <a:hlinkClick r:id="rId22"/>
              </a:rPr>
              <a:t>SQuAD</a:t>
            </a:r>
            <a:r>
              <a:rPr kumimoji="0" lang="en-US" sz="1100" b="0" i="0" u="none" strike="noStrike" kern="1200" cap="none" spc="0" normalizeH="0" baseline="0" noProof="0">
                <a:ln>
                  <a:noFill/>
                </a:ln>
                <a:solidFill>
                  <a:prstClr val="black"/>
                </a:solidFill>
                <a:effectLst/>
                <a:uLnTx/>
                <a:uFillTx/>
                <a:latin typeface="Raleway"/>
                <a:ea typeface="+mn-lt"/>
                <a:cs typeface="+mn-lt"/>
                <a:hlinkClick r:id="rId22"/>
              </a:rPr>
              <a:t>: Larger Datasets and New Domains, with Branden Chan, Deepset.ai.</a:t>
            </a:r>
            <a:r>
              <a:rPr kumimoji="0" lang="en-US" sz="1100" b="0" i="0" u="none" strike="noStrike" kern="1200" cap="none" spc="0" normalizeH="0" baseline="0" noProof="0">
                <a:ln>
                  <a:noFill/>
                </a:ln>
                <a:solidFill>
                  <a:prstClr val="black"/>
                </a:solidFill>
                <a:effectLst/>
                <a:uLnTx/>
                <a:uFillTx/>
                <a:latin typeface="Raleway"/>
                <a:ea typeface="+mn-lt"/>
                <a:cs typeface="+mn-lt"/>
              </a:rPr>
              <a:t> YouTube, YouTube, 26 May 2020. </a:t>
            </a:r>
            <a:endParaRPr kumimoji="0" lang="en-US" sz="1100" b="0" i="0" u="none" strike="noStrike" kern="1200" cap="none" spc="0" normalizeH="0" baseline="0" noProof="0">
              <a:ln>
                <a:noFill/>
              </a:ln>
              <a:solidFill>
                <a:prstClr val="black"/>
              </a:solidFill>
              <a:effectLst/>
              <a:uLnTx/>
              <a:uFillTx/>
              <a:latin typeface="Ralew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Raleway"/>
                <a:ea typeface="+mn-lt"/>
                <a:cs typeface="+mn-lt"/>
              </a:rPr>
              <a:t>Weng, Lilian. </a:t>
            </a:r>
            <a:r>
              <a:rPr kumimoji="0" lang="en-US" sz="1100" b="0" i="0" u="none" strike="noStrike" kern="1200" cap="none" spc="0" normalizeH="0" baseline="0" noProof="0">
                <a:ln>
                  <a:noFill/>
                </a:ln>
                <a:solidFill>
                  <a:prstClr val="black"/>
                </a:solidFill>
                <a:effectLst/>
                <a:uLnTx/>
                <a:uFillTx/>
                <a:latin typeface="Raleway"/>
                <a:ea typeface="+mn-lt"/>
                <a:cs typeface="+mn-lt"/>
                <a:hlinkClick r:id="rId23"/>
              </a:rPr>
              <a:t>“How to Build an Open-Domain Question Answering System?”</a:t>
            </a:r>
            <a:r>
              <a:rPr kumimoji="0" lang="en-US" sz="1100" b="0" i="0" u="none" strike="noStrike" kern="1200" cap="none" spc="0" normalizeH="0" baseline="0" noProof="0">
                <a:ln>
                  <a:noFill/>
                </a:ln>
                <a:solidFill>
                  <a:prstClr val="black"/>
                </a:solidFill>
                <a:effectLst/>
                <a:uLnTx/>
                <a:uFillTx/>
                <a:latin typeface="Raleway"/>
                <a:ea typeface="+mn-lt"/>
                <a:cs typeface="+mn-lt"/>
              </a:rPr>
              <a:t> </a:t>
            </a:r>
            <a:r>
              <a:rPr kumimoji="0" lang="en-US" sz="1100" b="0" i="0" u="none" strike="noStrike" kern="1200" cap="none" spc="0" normalizeH="0" baseline="0" noProof="0" err="1">
                <a:ln>
                  <a:noFill/>
                </a:ln>
                <a:solidFill>
                  <a:prstClr val="black"/>
                </a:solidFill>
                <a:effectLst/>
                <a:uLnTx/>
                <a:uFillTx/>
                <a:latin typeface="Raleway"/>
                <a:ea typeface="+mn-lt"/>
                <a:cs typeface="+mn-lt"/>
              </a:rPr>
              <a:t>Lil'Log</a:t>
            </a:r>
            <a:r>
              <a:rPr kumimoji="0" lang="en-US" sz="1100" b="0" i="0" u="none" strike="noStrike" kern="1200" cap="none" spc="0" normalizeH="0" baseline="0" noProof="0">
                <a:ln>
                  <a:noFill/>
                </a:ln>
                <a:solidFill>
                  <a:prstClr val="black"/>
                </a:solidFill>
                <a:effectLst/>
                <a:uLnTx/>
                <a:uFillTx/>
                <a:latin typeface="Raleway"/>
                <a:ea typeface="+mn-lt"/>
                <a:cs typeface="+mn-lt"/>
              </a:rPr>
              <a:t>, 29 Oct. 2020. </a:t>
            </a:r>
            <a:endParaRPr kumimoji="0" lang="en-US" sz="1100" b="0" i="0" u="none" strike="noStrike" kern="1200" cap="none" spc="0" normalizeH="0" baseline="0" noProof="0">
              <a:ln>
                <a:noFill/>
              </a:ln>
              <a:solidFill>
                <a:prstClr val="black"/>
              </a:solidFill>
              <a:effectLst/>
              <a:uLnTx/>
              <a:uFillTx/>
              <a:latin typeface="Raleway"/>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a:ln>
                  <a:noFill/>
                </a:ln>
                <a:solidFill>
                  <a:srgbClr val="111111"/>
                </a:solidFill>
                <a:effectLst/>
                <a:uLnTx/>
                <a:uFillTx/>
                <a:latin typeface="Lora"/>
                <a:ea typeface="+mn-ea"/>
                <a:cs typeface="+mn-cs"/>
              </a:rPr>
              <a:t>Patrick Lewis, et al.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24"/>
              </a:rPr>
              <a:t>“Question and Answer Test-Train Overlap in Open-Domain Question Answering Datasets”</a:t>
            </a:r>
            <a:r>
              <a:rPr kumimoji="0" lang="en-US" altLang="en-US" sz="1100" b="0" i="0" u="none" strike="noStrike" kern="1200" cap="none" spc="0" normalizeH="0" baseline="0" noProof="0">
                <a:ln>
                  <a:noFill/>
                </a:ln>
                <a:solidFill>
                  <a:srgbClr val="111111"/>
                </a:solidFill>
                <a:effectLst/>
                <a:uLnTx/>
                <a:uFillTx/>
                <a:latin typeface="Lora"/>
                <a:ea typeface="+mn-ea"/>
                <a:cs typeface="+mn-cs"/>
              </a:rPr>
              <a:t> arXiv:2008.02637 (2020). |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25"/>
              </a:rPr>
              <a:t>data</a:t>
            </a:r>
            <a:endParaRPr kumimoji="0" lang="en-US" altLang="en-US" sz="1100" b="0" i="0" u="none" strike="noStrike" kern="1200" cap="none" spc="0" normalizeH="0" baseline="0" noProof="0">
              <a:ln>
                <a:noFill/>
              </a:ln>
              <a:solidFill>
                <a:prstClr val="black"/>
              </a:solidFill>
              <a:effectLst/>
              <a:uLnTx/>
              <a:uFillTx/>
              <a:latin typeface="Tw Cen MT" panose="020B0602020104020603"/>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100" b="0" i="0" u="none" strike="noStrike" kern="1200" cap="none" spc="0" normalizeH="0" baseline="0" noProof="0" err="1">
                <a:ln>
                  <a:noFill/>
                </a:ln>
                <a:solidFill>
                  <a:srgbClr val="111111"/>
                </a:solidFill>
                <a:effectLst/>
                <a:uLnTx/>
                <a:uFillTx/>
                <a:latin typeface="Lora"/>
                <a:ea typeface="+mn-ea"/>
                <a:cs typeface="+mn-cs"/>
              </a:rPr>
              <a:t>Danqi</a:t>
            </a:r>
            <a:r>
              <a:rPr kumimoji="0" lang="en-US" altLang="en-US" sz="1100" b="0" i="0" u="none" strike="noStrike" kern="1200" cap="none" spc="0" normalizeH="0" baseline="0" noProof="0">
                <a:ln>
                  <a:noFill/>
                </a:ln>
                <a:solidFill>
                  <a:srgbClr val="111111"/>
                </a:solidFill>
                <a:effectLst/>
                <a:uLnTx/>
                <a:uFillTx/>
                <a:latin typeface="Lora"/>
                <a:ea typeface="+mn-ea"/>
                <a:cs typeface="+mn-cs"/>
              </a:rPr>
              <a:t> Chen &amp; Scott </a:t>
            </a:r>
            <a:r>
              <a:rPr kumimoji="0" lang="en-US" altLang="en-US" sz="1100" b="0" i="0" u="none" strike="noStrike" kern="1200" cap="none" spc="0" normalizeH="0" baseline="0" noProof="0" err="1">
                <a:ln>
                  <a:noFill/>
                </a:ln>
                <a:solidFill>
                  <a:srgbClr val="111111"/>
                </a:solidFill>
                <a:effectLst/>
                <a:uLnTx/>
                <a:uFillTx/>
                <a:latin typeface="Lora"/>
                <a:ea typeface="+mn-ea"/>
                <a:cs typeface="+mn-cs"/>
              </a:rPr>
              <a:t>Yih</a:t>
            </a:r>
            <a:r>
              <a:rPr kumimoji="0" lang="en-US" altLang="en-US" sz="1100" b="0" i="0" u="none" strike="noStrike" kern="1200" cap="none" spc="0" normalizeH="0" baseline="0" noProof="0">
                <a:ln>
                  <a:noFill/>
                </a:ln>
                <a:solidFill>
                  <a:srgbClr val="111111"/>
                </a:solidFill>
                <a:effectLst/>
                <a:uLnTx/>
                <a:uFillTx/>
                <a:latin typeface="Lora"/>
                <a:ea typeface="+mn-ea"/>
                <a:cs typeface="+mn-cs"/>
              </a:rPr>
              <a:t>. </a:t>
            </a:r>
            <a:r>
              <a:rPr kumimoji="0" lang="en-US" altLang="en-US" sz="1100" b="0" i="0" u="none" strike="noStrike" kern="1200" cap="none" spc="0" normalizeH="0" baseline="0" noProof="0">
                <a:ln>
                  <a:noFill/>
                </a:ln>
                <a:solidFill>
                  <a:srgbClr val="E0491F"/>
                </a:solidFill>
                <a:effectLst/>
                <a:uLnTx/>
                <a:uFillTx/>
                <a:latin typeface="Lora"/>
                <a:ea typeface="+mn-ea"/>
                <a:cs typeface="+mn-cs"/>
                <a:hlinkClick r:id="rId26"/>
              </a:rPr>
              <a:t>“ACL2020 Tutorial: Open-Domain Question Answering”</a:t>
            </a:r>
            <a:r>
              <a:rPr kumimoji="0" lang="en-US" altLang="en-US" sz="1100" b="0" i="0" u="none" strike="noStrike" kern="1200" cap="none" spc="0" normalizeH="0" baseline="0" noProof="0">
                <a:ln>
                  <a:noFill/>
                </a:ln>
                <a:solidFill>
                  <a:srgbClr val="111111"/>
                </a:solidFill>
                <a:effectLst/>
                <a:uLnTx/>
                <a:uFillTx/>
                <a:latin typeface="Lora"/>
                <a:ea typeface="+mn-ea"/>
                <a:cs typeface="+mn-cs"/>
              </a:rPr>
              <a:t> July 2020.</a:t>
            </a:r>
            <a:endParaRPr kumimoji="0" lang="ar-EG" altLang="en-US" sz="1100" b="0" i="0" u="none" strike="noStrike" kern="1200" cap="none" spc="0" normalizeH="0" baseline="0" noProof="0">
              <a:ln>
                <a:noFill/>
              </a:ln>
              <a:solidFill>
                <a:srgbClr val="111111"/>
              </a:solidFill>
              <a:effectLst/>
              <a:uLnTx/>
              <a:uFillTx/>
              <a:latin typeface="Lora"/>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111111"/>
              </a:solidFill>
              <a:effectLst/>
              <a:uLnTx/>
              <a:uFillTx/>
              <a:latin typeface="Lora"/>
              <a:ea typeface="+mn-ea"/>
              <a:cs typeface="+mn-cs"/>
            </a:endParaRPr>
          </a:p>
        </p:txBody>
      </p:sp>
      <p:pic>
        <p:nvPicPr>
          <p:cNvPr id="4" name="Picture 3">
            <a:extLst>
              <a:ext uri="{FF2B5EF4-FFF2-40B4-BE49-F238E27FC236}">
                <a16:creationId xmlns:a16="http://schemas.microsoft.com/office/drawing/2014/main" id="{4BBDE6AC-61B0-40DF-8EEF-50AE95DA6450}"/>
              </a:ext>
            </a:extLst>
          </p:cNvPr>
          <p:cNvPicPr>
            <a:picLocks noChangeAspect="1"/>
          </p:cNvPicPr>
          <p:nvPr/>
        </p:nvPicPr>
        <p:blipFill>
          <a:blip r:embed="rId27"/>
          <a:stretch>
            <a:fillRect/>
          </a:stretch>
        </p:blipFill>
        <p:spPr>
          <a:xfrm>
            <a:off x="10096500" y="0"/>
            <a:ext cx="2095500" cy="1487431"/>
          </a:xfrm>
          <a:prstGeom prst="rect">
            <a:avLst/>
          </a:prstGeom>
        </p:spPr>
      </p:pic>
    </p:spTree>
    <p:extLst>
      <p:ext uri="{BB962C8B-B14F-4D97-AF65-F5344CB8AC3E}">
        <p14:creationId xmlns:p14="http://schemas.microsoft.com/office/powerpoint/2010/main" val="106537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132343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Search by semantic</a:t>
            </a:r>
            <a:b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br>
            <a:endParaRPr kumimoji="0" lang="en-US" sz="40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pic>
        <p:nvPicPr>
          <p:cNvPr id="15" name="Content Placeholder 5" descr="Graphical user interface, text, application, email&#10;&#10;Description automatically generated">
            <a:extLst>
              <a:ext uri="{FF2B5EF4-FFF2-40B4-BE49-F238E27FC236}">
                <a16:creationId xmlns:a16="http://schemas.microsoft.com/office/drawing/2014/main" id="{7BF2B1FC-4067-4D92-BFBF-E9BB77217EA2}"/>
              </a:ext>
            </a:extLst>
          </p:cNvPr>
          <p:cNvPicPr>
            <a:picLocks noGrp="1"/>
          </p:cNvPicPr>
          <p:nvPr/>
        </p:nvPicPr>
        <p:blipFill rotWithShape="1">
          <a:blip r:embed="rId3">
            <a:extLst>
              <a:ext uri="{28A0092B-C50C-407E-A947-70E740481C1C}">
                <a14:useLocalDpi xmlns:a14="http://schemas.microsoft.com/office/drawing/2010/main" val="0"/>
              </a:ext>
            </a:extLst>
          </a:blip>
          <a:srcRect r="28269"/>
          <a:stretch/>
        </p:blipFill>
        <p:spPr>
          <a:xfrm>
            <a:off x="807622" y="1154963"/>
            <a:ext cx="9228035" cy="5329927"/>
          </a:xfrm>
          <a:prstGeom prst="rect">
            <a:avLst/>
          </a:prstGeom>
        </p:spPr>
      </p:pic>
    </p:spTree>
    <p:extLst>
      <p:ext uri="{BB962C8B-B14F-4D97-AF65-F5344CB8AC3E}">
        <p14:creationId xmlns:p14="http://schemas.microsoft.com/office/powerpoint/2010/main" val="93759501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OTLSHAPE_TB_00000000000000000000000000000000_ElapsedTime" hidden="1">
            <a:extLst>
              <a:ext uri="{FF2B5EF4-FFF2-40B4-BE49-F238E27FC236}">
                <a16:creationId xmlns:a16="http://schemas.microsoft.com/office/drawing/2014/main" id="{2A09907D-5187-4EA5-98F1-1940BF7DABD6}"/>
              </a:ext>
            </a:extLst>
          </p:cNvPr>
          <p:cNvSpPr/>
          <p:nvPr>
            <p:custDataLst>
              <p:tags r:id="rId2"/>
            </p:custDataLst>
          </p:nvPr>
        </p:nvSpPr>
        <p:spPr>
          <a:xfrm>
            <a:off x="0" y="0"/>
            <a:ext cx="0" cy="0"/>
          </a:xfrm>
          <a:prstGeom prst="snip2DiagRect">
            <a:avLst>
              <a:gd name="adj1" fmla="val 100000"/>
              <a:gd name="adj2" fmla="val 30000"/>
            </a:avLst>
          </a:prstGeom>
          <a:solidFill>
            <a:srgbClr val="FF0000">
              <a:alpha val="30196"/>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TLSHAPE_TB_00000000000000000000000000000000_TodayMarkerShape" hidden="1">
            <a:extLst>
              <a:ext uri="{FF2B5EF4-FFF2-40B4-BE49-F238E27FC236}">
                <a16:creationId xmlns:a16="http://schemas.microsoft.com/office/drawing/2014/main" id="{3A26A8A2-188E-4589-A0B3-9D110588D1DE}"/>
              </a:ext>
            </a:extLst>
          </p:cNvPr>
          <p:cNvSpPr/>
          <p:nvPr>
            <p:custDataLst>
              <p:tags r:id="rId3"/>
            </p:custDataLst>
          </p:nvPr>
        </p:nvSpPr>
        <p:spPr>
          <a:xfrm>
            <a:off x="955137" y="5524500"/>
            <a:ext cx="114300" cy="127000"/>
          </a:xfrm>
          <a:prstGeom prst="triangle">
            <a:avLst/>
          </a:prstGeom>
          <a:solidFill>
            <a:srgbClr val="FF0000"/>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TLSHAPE_TB_00000000000000000000000000000000_TodayMarkerText" hidden="1">
            <a:extLst>
              <a:ext uri="{FF2B5EF4-FFF2-40B4-BE49-F238E27FC236}">
                <a16:creationId xmlns:a16="http://schemas.microsoft.com/office/drawing/2014/main" id="{A691EACD-AF8E-46FA-963B-C2C3495BA3C3}"/>
              </a:ext>
            </a:extLst>
          </p:cNvPr>
          <p:cNvSpPr txBox="1"/>
          <p:nvPr>
            <p:custDataLst>
              <p:tags r:id="rId4"/>
            </p:custDataLst>
          </p:nvPr>
        </p:nvSpPr>
        <p:spPr>
          <a:xfrm>
            <a:off x="6867201" y="5482167"/>
            <a:ext cx="0" cy="0"/>
          </a:xfrm>
          <a:prstGeom prst="rect">
            <a:avLst/>
          </a:prstGeom>
          <a:noFill/>
        </p:spPr>
        <p:txBody>
          <a:bodyPr vert="horz" wrap="none" lIns="0" tIns="0" rIns="0" bIns="0" rtlCol="0" anchor="ctr" anchorCtr="0">
            <a:spAutoFit/>
          </a:bodyPr>
          <a:lstStyle/>
          <a:p>
            <a:pPr algn="ctr"/>
            <a:r>
              <a:rPr lang="en-US" sz="1200" spc="-12">
                <a:solidFill>
                  <a:schemeClr val="dk1"/>
                </a:solidFill>
                <a:latin typeface="Calibri" panose="020F0502020204030204" pitchFamily="34" charset="0"/>
              </a:rPr>
              <a:t>Today</a:t>
            </a:r>
          </a:p>
        </p:txBody>
      </p:sp>
      <p:sp>
        <p:nvSpPr>
          <p:cNvPr id="121" name="OTLSHAPE_T_f283dc1701034f7aaf04009547b4818c_ShapePercentage" hidden="1">
            <a:extLst>
              <a:ext uri="{FF2B5EF4-FFF2-40B4-BE49-F238E27FC236}">
                <a16:creationId xmlns:a16="http://schemas.microsoft.com/office/drawing/2014/main" id="{5C1AA867-8967-4E56-A854-2BA9C185FC31}"/>
              </a:ext>
            </a:extLst>
          </p:cNvPr>
          <p:cNvSpPr/>
          <p:nvPr>
            <p:custDataLst>
              <p:tags r:id="rId5"/>
            </p:custDataLst>
          </p:nvPr>
        </p:nvSpPr>
        <p:spPr>
          <a:xfrm>
            <a:off x="1959778" y="23368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TLSHAPE_T_c81e646c6e7b4b01a3df9f6a81bb13b5_ShapePercentage" hidden="1">
            <a:extLst>
              <a:ext uri="{FF2B5EF4-FFF2-40B4-BE49-F238E27FC236}">
                <a16:creationId xmlns:a16="http://schemas.microsoft.com/office/drawing/2014/main" id="{927AB005-DF6B-4EA6-B4E8-159C3FF28D71}"/>
              </a:ext>
            </a:extLst>
          </p:cNvPr>
          <p:cNvSpPr/>
          <p:nvPr>
            <p:custDataLst>
              <p:tags r:id="rId6"/>
            </p:custDataLst>
          </p:nvPr>
        </p:nvSpPr>
        <p:spPr>
          <a:xfrm>
            <a:off x="2742307" y="26035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TLSHAPE_T_b20ee36e103f481ebe124d52a854835d_ShapePercentage" hidden="1">
            <a:extLst>
              <a:ext uri="{FF2B5EF4-FFF2-40B4-BE49-F238E27FC236}">
                <a16:creationId xmlns:a16="http://schemas.microsoft.com/office/drawing/2014/main" id="{F9CAAC3D-AC95-4EDB-AF3B-AB2E3F4E6D33}"/>
              </a:ext>
            </a:extLst>
          </p:cNvPr>
          <p:cNvSpPr/>
          <p:nvPr>
            <p:custDataLst>
              <p:tags r:id="rId7"/>
            </p:custDataLst>
          </p:nvPr>
        </p:nvSpPr>
        <p:spPr>
          <a:xfrm>
            <a:off x="2798202" y="28702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TLSHAPE_T_3920e1a5652e499ba1605eaaa28e8a4e_ShapePercentage" hidden="1">
            <a:extLst>
              <a:ext uri="{FF2B5EF4-FFF2-40B4-BE49-F238E27FC236}">
                <a16:creationId xmlns:a16="http://schemas.microsoft.com/office/drawing/2014/main" id="{2311D550-B7C3-43AC-A74D-5821A88C8085}"/>
              </a:ext>
            </a:extLst>
          </p:cNvPr>
          <p:cNvSpPr/>
          <p:nvPr>
            <p:custDataLst>
              <p:tags r:id="rId8"/>
            </p:custDataLst>
          </p:nvPr>
        </p:nvSpPr>
        <p:spPr>
          <a:xfrm>
            <a:off x="4698628" y="31369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TLSHAPE_T_15b25831261a4d99afbcda89f3b6ec94_ShapePercentage" hidden="1">
            <a:extLst>
              <a:ext uri="{FF2B5EF4-FFF2-40B4-BE49-F238E27FC236}">
                <a16:creationId xmlns:a16="http://schemas.microsoft.com/office/drawing/2014/main" id="{914B40E4-0DCA-4D87-9F34-019503CFE85C}"/>
              </a:ext>
            </a:extLst>
          </p:cNvPr>
          <p:cNvSpPr/>
          <p:nvPr>
            <p:custDataLst>
              <p:tags r:id="rId9"/>
            </p:custDataLst>
          </p:nvPr>
        </p:nvSpPr>
        <p:spPr>
          <a:xfrm>
            <a:off x="7046213" y="34036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TLSHAPE_T_ba2c6c38c90c474cae4a3c85b6003032_ShapePercentage" hidden="1">
            <a:extLst>
              <a:ext uri="{FF2B5EF4-FFF2-40B4-BE49-F238E27FC236}">
                <a16:creationId xmlns:a16="http://schemas.microsoft.com/office/drawing/2014/main" id="{69BD881C-C110-4A88-948A-EE9EFC9CAD9A}"/>
              </a:ext>
            </a:extLst>
          </p:cNvPr>
          <p:cNvSpPr/>
          <p:nvPr>
            <p:custDataLst>
              <p:tags r:id="rId10"/>
            </p:custDataLst>
          </p:nvPr>
        </p:nvSpPr>
        <p:spPr>
          <a:xfrm>
            <a:off x="7828742" y="36703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TLSHAPE_T_ac8f1cb14948495694f30493d7f52e4d_ShapePercentage" hidden="1">
            <a:extLst>
              <a:ext uri="{FF2B5EF4-FFF2-40B4-BE49-F238E27FC236}">
                <a16:creationId xmlns:a16="http://schemas.microsoft.com/office/drawing/2014/main" id="{6CDFFDB9-9D5E-43EB-9997-D31D2568B979}"/>
              </a:ext>
            </a:extLst>
          </p:cNvPr>
          <p:cNvSpPr/>
          <p:nvPr>
            <p:custDataLst>
              <p:tags r:id="rId11"/>
            </p:custDataLst>
          </p:nvPr>
        </p:nvSpPr>
        <p:spPr>
          <a:xfrm>
            <a:off x="8220006" y="39370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TLSHAPE_T_8f8bfceb324b4b20b317650de69a4e8a_ShapePercentage" hidden="1">
            <a:extLst>
              <a:ext uri="{FF2B5EF4-FFF2-40B4-BE49-F238E27FC236}">
                <a16:creationId xmlns:a16="http://schemas.microsoft.com/office/drawing/2014/main" id="{4C29BEBF-A5DC-462A-8E4B-0EE4FB8667BB}"/>
              </a:ext>
            </a:extLst>
          </p:cNvPr>
          <p:cNvSpPr/>
          <p:nvPr>
            <p:custDataLst>
              <p:tags r:id="rId12"/>
            </p:custDataLst>
          </p:nvPr>
        </p:nvSpPr>
        <p:spPr>
          <a:xfrm>
            <a:off x="8611271" y="42037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TLSHAPE_T_5ad340a5d1f1432a9676f9701fe0346a_ShapePercentage" hidden="1">
            <a:extLst>
              <a:ext uri="{FF2B5EF4-FFF2-40B4-BE49-F238E27FC236}">
                <a16:creationId xmlns:a16="http://schemas.microsoft.com/office/drawing/2014/main" id="{F1A37CB7-F5A5-42CD-969A-1C2BBBD6C068}"/>
              </a:ext>
            </a:extLst>
          </p:cNvPr>
          <p:cNvSpPr/>
          <p:nvPr>
            <p:custDataLst>
              <p:tags r:id="rId13"/>
            </p:custDataLst>
          </p:nvPr>
        </p:nvSpPr>
        <p:spPr>
          <a:xfrm>
            <a:off x="9002534" y="44704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TLSHAPE_T_8076fa4d647f481a9987a59db94cdcc1_ShapePercentage" hidden="1">
            <a:extLst>
              <a:ext uri="{FF2B5EF4-FFF2-40B4-BE49-F238E27FC236}">
                <a16:creationId xmlns:a16="http://schemas.microsoft.com/office/drawing/2014/main" id="{B9A1E677-CDB6-4525-985C-49B8A52CC83A}"/>
              </a:ext>
            </a:extLst>
          </p:cNvPr>
          <p:cNvSpPr/>
          <p:nvPr>
            <p:custDataLst>
              <p:tags r:id="rId14"/>
            </p:custDataLst>
          </p:nvPr>
        </p:nvSpPr>
        <p:spPr>
          <a:xfrm>
            <a:off x="9393799" y="47371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TLSHAPE_T_f283dc1701034f7aaf04009547b4818c_Duration" hidden="1">
            <a:extLst>
              <a:ext uri="{FF2B5EF4-FFF2-40B4-BE49-F238E27FC236}">
                <a16:creationId xmlns:a16="http://schemas.microsoft.com/office/drawing/2014/main" id="{45E414AC-A311-4DD8-8F0E-A37842921D3F}"/>
              </a:ext>
            </a:extLst>
          </p:cNvPr>
          <p:cNvSpPr txBox="1"/>
          <p:nvPr>
            <p:custDataLst>
              <p:tags r:id="rId15"/>
            </p:custDataLst>
          </p:nvPr>
        </p:nvSpPr>
        <p:spPr>
          <a:xfrm>
            <a:off x="12700" y="-233521"/>
            <a:ext cx="3302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9 days</a:t>
            </a:r>
          </a:p>
        </p:txBody>
      </p:sp>
      <p:sp>
        <p:nvSpPr>
          <p:cNvPr id="19" name="OTLSHAPE_T_f283dc1701034f7aaf04009547b4818c_StartDate" hidden="1">
            <a:extLst>
              <a:ext uri="{FF2B5EF4-FFF2-40B4-BE49-F238E27FC236}">
                <a16:creationId xmlns:a16="http://schemas.microsoft.com/office/drawing/2014/main" id="{E64CD717-DBF0-4F25-ADF0-1BC4BE35EE53}"/>
              </a:ext>
            </a:extLst>
          </p:cNvPr>
          <p:cNvSpPr txBox="1"/>
          <p:nvPr>
            <p:custDataLst>
              <p:tags r:id="rId16"/>
            </p:custDataLst>
          </p:nvPr>
        </p:nvSpPr>
        <p:spPr>
          <a:xfrm>
            <a:off x="1571158" y="3749862"/>
            <a:ext cx="0" cy="0"/>
          </a:xfrm>
          <a:prstGeom prst="rect">
            <a:avLst/>
          </a:prstGeom>
          <a:noFill/>
        </p:spPr>
        <p:txBody>
          <a:bodyPr vert="horz" wrap="square" lIns="0" tIns="0" rIns="0" bIns="0" rtlCol="0" anchor="ctr" anchorCtr="0">
            <a:spAutoFit/>
          </a:bodyPr>
          <a:lstStyle/>
          <a:p>
            <a:endParaRPr lang="en-US" sz="1000" spc="-6">
              <a:solidFill>
                <a:schemeClr val="dk2"/>
              </a:solidFill>
              <a:latin typeface="Calibri" panose="020F0502020204030204" pitchFamily="34" charset="0"/>
            </a:endParaRPr>
          </a:p>
        </p:txBody>
      </p:sp>
      <p:sp>
        <p:nvSpPr>
          <p:cNvPr id="20" name="OTLSHAPE_T_f283dc1701034f7aaf04009547b4818c_EndDate" hidden="1">
            <a:extLst>
              <a:ext uri="{FF2B5EF4-FFF2-40B4-BE49-F238E27FC236}">
                <a16:creationId xmlns:a16="http://schemas.microsoft.com/office/drawing/2014/main" id="{93354D27-A77E-48F5-A4C2-5BF9C48C121F}"/>
              </a:ext>
            </a:extLst>
          </p:cNvPr>
          <p:cNvSpPr txBox="1"/>
          <p:nvPr>
            <p:custDataLst>
              <p:tags r:id="rId17"/>
            </p:custDataLst>
          </p:nvPr>
        </p:nvSpPr>
        <p:spPr>
          <a:xfrm>
            <a:off x="2681278" y="3749862"/>
            <a:ext cx="0" cy="0"/>
          </a:xfrm>
          <a:prstGeom prst="rect">
            <a:avLst/>
          </a:prstGeom>
          <a:noFill/>
        </p:spPr>
        <p:txBody>
          <a:bodyPr vert="horz" wrap="square" lIns="0" tIns="0" rIns="0" bIns="0" rtlCol="0" anchor="ctr" anchorCtr="0">
            <a:spAutoFit/>
          </a:bodyPr>
          <a:lstStyle/>
          <a:p>
            <a:endParaRPr lang="en-US" sz="1000" spc="-6">
              <a:solidFill>
                <a:schemeClr val="dk2"/>
              </a:solidFill>
              <a:latin typeface="Calibri" panose="020F0502020204030204" pitchFamily="34" charset="0"/>
            </a:endParaRPr>
          </a:p>
        </p:txBody>
      </p:sp>
      <p:sp>
        <p:nvSpPr>
          <p:cNvPr id="23" name="OTLSHAPE_T_f283dc1701034f7aaf04009547b4818c_TextPercentage" hidden="1">
            <a:extLst>
              <a:ext uri="{FF2B5EF4-FFF2-40B4-BE49-F238E27FC236}">
                <a16:creationId xmlns:a16="http://schemas.microsoft.com/office/drawing/2014/main" id="{196A1DE0-4E98-452E-93F5-19CC20149CDD}"/>
              </a:ext>
            </a:extLst>
          </p:cNvPr>
          <p:cNvSpPr txBox="1"/>
          <p:nvPr>
            <p:custDataLst>
              <p:tags r:id="rId18"/>
            </p:custDataLst>
          </p:nvPr>
        </p:nvSpPr>
        <p:spPr>
          <a:xfrm>
            <a:off x="2234019" y="2500842"/>
            <a:ext cx="292100" cy="155025"/>
          </a:xfrm>
          <a:prstGeom prst="rect">
            <a:avLst/>
          </a:prstGeom>
          <a:noFill/>
        </p:spPr>
        <p:txBody>
          <a:bodyPr vert="horz" wrap="square" lIns="0" tIns="0" rIns="0" bIns="0" rtlCol="0" anchor="ctr" anchorCtr="0">
            <a:spAutoFit/>
          </a:bodyPr>
          <a:lstStyle/>
          <a:p>
            <a:r>
              <a:rPr lang="en-US" sz="1000" spc="-8">
                <a:solidFill>
                  <a:schemeClr val="accent2"/>
                </a:solidFill>
                <a:latin typeface="Calibri" panose="020F0502020204030204" pitchFamily="34" charset="0"/>
              </a:rPr>
              <a:t>100%</a:t>
            </a:r>
          </a:p>
        </p:txBody>
      </p:sp>
      <p:sp>
        <p:nvSpPr>
          <p:cNvPr id="26" name="OTLSHAPE_T_c81e646c6e7b4b01a3df9f6a81bb13b5_Duration" hidden="1">
            <a:extLst>
              <a:ext uri="{FF2B5EF4-FFF2-40B4-BE49-F238E27FC236}">
                <a16:creationId xmlns:a16="http://schemas.microsoft.com/office/drawing/2014/main" id="{750ACE72-3FD0-46CF-9640-7FE2396433A8}"/>
              </a:ext>
            </a:extLst>
          </p:cNvPr>
          <p:cNvSpPr txBox="1"/>
          <p:nvPr>
            <p:custDataLst>
              <p:tags r:id="rId19"/>
            </p:custDataLst>
          </p:nvPr>
        </p:nvSpPr>
        <p:spPr>
          <a:xfrm>
            <a:off x="12700" y="-310466"/>
            <a:ext cx="3937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19 days</a:t>
            </a:r>
          </a:p>
        </p:txBody>
      </p:sp>
      <p:sp>
        <p:nvSpPr>
          <p:cNvPr id="27" name="OTLSHAPE_T_c81e646c6e7b4b01a3df9f6a81bb13b5_StartDate" hidden="1">
            <a:extLst>
              <a:ext uri="{FF2B5EF4-FFF2-40B4-BE49-F238E27FC236}">
                <a16:creationId xmlns:a16="http://schemas.microsoft.com/office/drawing/2014/main" id="{D50FC4AE-1E9E-45AE-969A-11BADD185CB2}"/>
              </a:ext>
            </a:extLst>
          </p:cNvPr>
          <p:cNvSpPr txBox="1"/>
          <p:nvPr>
            <p:custDataLst>
              <p:tags r:id="rId20"/>
            </p:custDataLst>
          </p:nvPr>
        </p:nvSpPr>
        <p:spPr>
          <a:xfrm>
            <a:off x="2392634" y="4016562"/>
            <a:ext cx="0" cy="0"/>
          </a:xfrm>
          <a:prstGeom prst="rect">
            <a:avLst/>
          </a:prstGeom>
          <a:noFill/>
        </p:spPr>
        <p:txBody>
          <a:bodyPr vert="horz" wrap="square" lIns="0" tIns="0" rIns="0" bIns="0" rtlCol="0" anchor="ctr" anchorCtr="0">
            <a:spAutoFit/>
          </a:bodyPr>
          <a:lstStyle/>
          <a:p>
            <a:endParaRPr lang="en-US" sz="1000" spc="-6">
              <a:solidFill>
                <a:schemeClr val="dk2"/>
              </a:solidFill>
              <a:latin typeface="Calibri" panose="020F0502020204030204" pitchFamily="34" charset="0"/>
            </a:endParaRPr>
          </a:p>
        </p:txBody>
      </p:sp>
      <p:sp>
        <p:nvSpPr>
          <p:cNvPr id="28" name="OTLSHAPE_T_c81e646c6e7b4b01a3df9f6a81bb13b5_EndDate" hidden="1">
            <a:extLst>
              <a:ext uri="{FF2B5EF4-FFF2-40B4-BE49-F238E27FC236}">
                <a16:creationId xmlns:a16="http://schemas.microsoft.com/office/drawing/2014/main" id="{A49B8BFA-BB99-42C0-A821-EA92A0910AD9}"/>
              </a:ext>
            </a:extLst>
          </p:cNvPr>
          <p:cNvSpPr txBox="1"/>
          <p:nvPr>
            <p:custDataLst>
              <p:tags r:id="rId21"/>
            </p:custDataLst>
          </p:nvPr>
        </p:nvSpPr>
        <p:spPr>
          <a:xfrm>
            <a:off x="4246335" y="4016562"/>
            <a:ext cx="0" cy="0"/>
          </a:xfrm>
          <a:prstGeom prst="rect">
            <a:avLst/>
          </a:prstGeom>
          <a:noFill/>
        </p:spPr>
        <p:txBody>
          <a:bodyPr vert="horz" wrap="square" lIns="0" tIns="0" rIns="0" bIns="0" rtlCol="0" anchor="ctr" anchorCtr="0">
            <a:spAutoFit/>
          </a:bodyPr>
          <a:lstStyle/>
          <a:p>
            <a:endParaRPr lang="en-US" sz="1000" spc="-6">
              <a:solidFill>
                <a:schemeClr val="dk2"/>
              </a:solidFill>
              <a:latin typeface="Calibri" panose="020F0502020204030204" pitchFamily="34" charset="0"/>
            </a:endParaRPr>
          </a:p>
        </p:txBody>
      </p:sp>
      <p:sp>
        <p:nvSpPr>
          <p:cNvPr id="31" name="OTLSHAPE_T_c81e646c6e7b4b01a3df9f6a81bb13b5_TextPercentage" hidden="1">
            <a:extLst>
              <a:ext uri="{FF2B5EF4-FFF2-40B4-BE49-F238E27FC236}">
                <a16:creationId xmlns:a16="http://schemas.microsoft.com/office/drawing/2014/main" id="{B77BC689-461A-4599-BF2B-EE2E7551E92D}"/>
              </a:ext>
            </a:extLst>
          </p:cNvPr>
          <p:cNvSpPr txBox="1"/>
          <p:nvPr>
            <p:custDataLst>
              <p:tags r:id="rId22"/>
            </p:custDataLst>
          </p:nvPr>
        </p:nvSpPr>
        <p:spPr>
          <a:xfrm>
            <a:off x="3849876" y="2734860"/>
            <a:ext cx="292100" cy="155025"/>
          </a:xfrm>
          <a:prstGeom prst="rect">
            <a:avLst/>
          </a:prstGeom>
          <a:noFill/>
        </p:spPr>
        <p:txBody>
          <a:bodyPr vert="horz" wrap="square" lIns="0" tIns="0" rIns="0" bIns="0" rtlCol="0" anchor="ctr" anchorCtr="0">
            <a:spAutoFit/>
          </a:bodyPr>
          <a:lstStyle/>
          <a:p>
            <a:r>
              <a:rPr lang="en-US" sz="1000" spc="-8">
                <a:solidFill>
                  <a:schemeClr val="accent2"/>
                </a:solidFill>
                <a:latin typeface="Calibri" panose="020F0502020204030204" pitchFamily="34" charset="0"/>
              </a:rPr>
              <a:t>100%</a:t>
            </a:r>
          </a:p>
        </p:txBody>
      </p:sp>
      <p:sp>
        <p:nvSpPr>
          <p:cNvPr id="34" name="OTLSHAPE_T_b20ee36e103f481ebe124d52a854835d_Duration" hidden="1">
            <a:extLst>
              <a:ext uri="{FF2B5EF4-FFF2-40B4-BE49-F238E27FC236}">
                <a16:creationId xmlns:a16="http://schemas.microsoft.com/office/drawing/2014/main" id="{D48B970A-744C-490E-8296-7318ECC79E32}"/>
              </a:ext>
            </a:extLst>
          </p:cNvPr>
          <p:cNvSpPr txBox="1"/>
          <p:nvPr>
            <p:custDataLst>
              <p:tags r:id="rId23"/>
            </p:custDataLst>
          </p:nvPr>
        </p:nvSpPr>
        <p:spPr>
          <a:xfrm>
            <a:off x="12700" y="-310466"/>
            <a:ext cx="3937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24 days</a:t>
            </a:r>
          </a:p>
        </p:txBody>
      </p:sp>
      <p:sp>
        <p:nvSpPr>
          <p:cNvPr id="35" name="OTLSHAPE_T_b20ee36e103f481ebe124d52a854835d_StartDate" hidden="1">
            <a:extLst>
              <a:ext uri="{FF2B5EF4-FFF2-40B4-BE49-F238E27FC236}">
                <a16:creationId xmlns:a16="http://schemas.microsoft.com/office/drawing/2014/main" id="{B18B1A7E-A21F-4EDC-BC70-09E374DFF259}"/>
              </a:ext>
            </a:extLst>
          </p:cNvPr>
          <p:cNvSpPr txBox="1"/>
          <p:nvPr>
            <p:custDataLst>
              <p:tags r:id="rId24"/>
            </p:custDataLst>
          </p:nvPr>
        </p:nvSpPr>
        <p:spPr>
          <a:xfrm>
            <a:off x="2448528" y="4283262"/>
            <a:ext cx="0" cy="0"/>
          </a:xfrm>
          <a:prstGeom prst="rect">
            <a:avLst/>
          </a:prstGeom>
          <a:noFill/>
        </p:spPr>
        <p:txBody>
          <a:bodyPr vert="horz" wrap="square" lIns="0" tIns="0" rIns="0" bIns="0" rtlCol="0" anchor="ctr" anchorCtr="0">
            <a:spAutoFit/>
          </a:bodyPr>
          <a:lstStyle/>
          <a:p>
            <a:endParaRPr lang="en-US" sz="1000" spc="-6">
              <a:solidFill>
                <a:schemeClr val="dk2"/>
              </a:solidFill>
              <a:latin typeface="Calibri" panose="020F0502020204030204" pitchFamily="34" charset="0"/>
            </a:endParaRPr>
          </a:p>
        </p:txBody>
      </p:sp>
      <p:sp>
        <p:nvSpPr>
          <p:cNvPr id="36" name="OTLSHAPE_T_b20ee36e103f481ebe124d52a854835d_EndDate" hidden="1">
            <a:extLst>
              <a:ext uri="{FF2B5EF4-FFF2-40B4-BE49-F238E27FC236}">
                <a16:creationId xmlns:a16="http://schemas.microsoft.com/office/drawing/2014/main" id="{62B6D9D3-B6FC-4287-8C6F-7174AB54676F}"/>
              </a:ext>
            </a:extLst>
          </p:cNvPr>
          <p:cNvSpPr txBox="1"/>
          <p:nvPr>
            <p:custDataLst>
              <p:tags r:id="rId25"/>
            </p:custDataLst>
          </p:nvPr>
        </p:nvSpPr>
        <p:spPr>
          <a:xfrm>
            <a:off x="4637599" y="4283262"/>
            <a:ext cx="0" cy="0"/>
          </a:xfrm>
          <a:prstGeom prst="rect">
            <a:avLst/>
          </a:prstGeom>
          <a:noFill/>
        </p:spPr>
        <p:txBody>
          <a:bodyPr vert="horz" wrap="square" lIns="0" tIns="0" rIns="0" bIns="0" rtlCol="0" anchor="ctr" anchorCtr="0">
            <a:spAutoFit/>
          </a:bodyPr>
          <a:lstStyle/>
          <a:p>
            <a:endParaRPr lang="en-US" sz="1000" spc="-6">
              <a:solidFill>
                <a:schemeClr val="dk2"/>
              </a:solidFill>
              <a:latin typeface="Calibri" panose="020F0502020204030204" pitchFamily="34" charset="0"/>
            </a:endParaRPr>
          </a:p>
        </p:txBody>
      </p:sp>
      <p:sp>
        <p:nvSpPr>
          <p:cNvPr id="39" name="OTLSHAPE_T_b20ee36e103f481ebe124d52a854835d_TextPercentage" hidden="1">
            <a:extLst>
              <a:ext uri="{FF2B5EF4-FFF2-40B4-BE49-F238E27FC236}">
                <a16:creationId xmlns:a16="http://schemas.microsoft.com/office/drawing/2014/main" id="{B96FA73D-ABAC-4490-98CE-A8C7EE97C9BB}"/>
              </a:ext>
            </a:extLst>
          </p:cNvPr>
          <p:cNvSpPr txBox="1"/>
          <p:nvPr>
            <p:custDataLst>
              <p:tags r:id="rId26"/>
            </p:custDataLst>
          </p:nvPr>
        </p:nvSpPr>
        <p:spPr>
          <a:xfrm>
            <a:off x="4253840" y="2968879"/>
            <a:ext cx="292100" cy="155025"/>
          </a:xfrm>
          <a:prstGeom prst="rect">
            <a:avLst/>
          </a:prstGeom>
          <a:noFill/>
        </p:spPr>
        <p:txBody>
          <a:bodyPr vert="horz" wrap="square" lIns="0" tIns="0" rIns="0" bIns="0" rtlCol="0" anchor="ctr" anchorCtr="0">
            <a:spAutoFit/>
          </a:bodyPr>
          <a:lstStyle/>
          <a:p>
            <a:r>
              <a:rPr lang="en-US" sz="1000" spc="-8">
                <a:solidFill>
                  <a:schemeClr val="accent2"/>
                </a:solidFill>
                <a:latin typeface="Calibri" panose="020F0502020204030204" pitchFamily="34" charset="0"/>
              </a:rPr>
              <a:t>100%</a:t>
            </a:r>
          </a:p>
        </p:txBody>
      </p:sp>
      <p:sp>
        <p:nvSpPr>
          <p:cNvPr id="42" name="OTLSHAPE_T_3920e1a5652e499ba1605eaaa28e8a4e_Duration" hidden="1">
            <a:extLst>
              <a:ext uri="{FF2B5EF4-FFF2-40B4-BE49-F238E27FC236}">
                <a16:creationId xmlns:a16="http://schemas.microsoft.com/office/drawing/2014/main" id="{C543E6ED-B72F-486A-B736-1CC1D2893776}"/>
              </a:ext>
            </a:extLst>
          </p:cNvPr>
          <p:cNvSpPr txBox="1"/>
          <p:nvPr>
            <p:custDataLst>
              <p:tags r:id="rId27"/>
            </p:custDataLst>
          </p:nvPr>
        </p:nvSpPr>
        <p:spPr>
          <a:xfrm>
            <a:off x="12700" y="-310466"/>
            <a:ext cx="3937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29 days</a:t>
            </a:r>
          </a:p>
        </p:txBody>
      </p:sp>
      <p:sp>
        <p:nvSpPr>
          <p:cNvPr id="43" name="OTLSHAPE_T_3920e1a5652e499ba1605eaaa28e8a4e_StartDate" hidden="1">
            <a:extLst>
              <a:ext uri="{FF2B5EF4-FFF2-40B4-BE49-F238E27FC236}">
                <a16:creationId xmlns:a16="http://schemas.microsoft.com/office/drawing/2014/main" id="{41BA2009-E565-4DA6-9595-9384F3F80074}"/>
              </a:ext>
            </a:extLst>
          </p:cNvPr>
          <p:cNvSpPr txBox="1"/>
          <p:nvPr>
            <p:custDataLst>
              <p:tags r:id="rId28"/>
            </p:custDataLst>
          </p:nvPr>
        </p:nvSpPr>
        <p:spPr>
          <a:xfrm>
            <a:off x="4359665" y="4549962"/>
            <a:ext cx="0" cy="0"/>
          </a:xfrm>
          <a:prstGeom prst="rect">
            <a:avLst/>
          </a:prstGeom>
          <a:noFill/>
        </p:spPr>
        <p:txBody>
          <a:bodyPr vert="horz" wrap="square" lIns="0" tIns="0" rIns="0" bIns="0" rtlCol="0" anchor="ctr" anchorCtr="0">
            <a:spAutoFit/>
          </a:bodyPr>
          <a:lstStyle/>
          <a:p>
            <a:endParaRPr lang="en-US" sz="1000" spc="-6">
              <a:solidFill>
                <a:schemeClr val="dk2"/>
              </a:solidFill>
              <a:latin typeface="Calibri" panose="020F0502020204030204" pitchFamily="34" charset="0"/>
            </a:endParaRPr>
          </a:p>
        </p:txBody>
      </p:sp>
      <p:sp>
        <p:nvSpPr>
          <p:cNvPr id="44" name="OTLSHAPE_T_3920e1a5652e499ba1605eaaa28e8a4e_EndDate" hidden="1">
            <a:extLst>
              <a:ext uri="{FF2B5EF4-FFF2-40B4-BE49-F238E27FC236}">
                <a16:creationId xmlns:a16="http://schemas.microsoft.com/office/drawing/2014/main" id="{33581981-D45F-4487-96ED-F2404F980EA2}"/>
              </a:ext>
            </a:extLst>
          </p:cNvPr>
          <p:cNvSpPr txBox="1"/>
          <p:nvPr>
            <p:custDataLst>
              <p:tags r:id="rId29"/>
            </p:custDataLst>
          </p:nvPr>
        </p:nvSpPr>
        <p:spPr>
          <a:xfrm>
            <a:off x="6985184" y="4549962"/>
            <a:ext cx="0" cy="0"/>
          </a:xfrm>
          <a:prstGeom prst="rect">
            <a:avLst/>
          </a:prstGeom>
          <a:noFill/>
        </p:spPr>
        <p:txBody>
          <a:bodyPr vert="horz" wrap="square" lIns="0" tIns="0" rIns="0" bIns="0" rtlCol="0" anchor="ctr" anchorCtr="0">
            <a:spAutoFit/>
          </a:bodyPr>
          <a:lstStyle/>
          <a:p>
            <a:endParaRPr lang="en-US" sz="1000" spc="-6">
              <a:solidFill>
                <a:schemeClr val="dk2"/>
              </a:solidFill>
              <a:latin typeface="Calibri" panose="020F0502020204030204" pitchFamily="34" charset="0"/>
            </a:endParaRPr>
          </a:p>
        </p:txBody>
      </p:sp>
      <p:sp>
        <p:nvSpPr>
          <p:cNvPr id="47" name="OTLSHAPE_T_3920e1a5652e499ba1605eaaa28e8a4e_TextPercentage" hidden="1">
            <a:extLst>
              <a:ext uri="{FF2B5EF4-FFF2-40B4-BE49-F238E27FC236}">
                <a16:creationId xmlns:a16="http://schemas.microsoft.com/office/drawing/2014/main" id="{A9E72017-A089-425E-B6C8-7B079CA92CA6}"/>
              </a:ext>
            </a:extLst>
          </p:cNvPr>
          <p:cNvSpPr txBox="1"/>
          <p:nvPr>
            <p:custDataLst>
              <p:tags r:id="rId30"/>
            </p:custDataLst>
          </p:nvPr>
        </p:nvSpPr>
        <p:spPr>
          <a:xfrm>
            <a:off x="6677626" y="3202898"/>
            <a:ext cx="292100" cy="155025"/>
          </a:xfrm>
          <a:prstGeom prst="rect">
            <a:avLst/>
          </a:prstGeom>
          <a:noFill/>
        </p:spPr>
        <p:txBody>
          <a:bodyPr vert="horz" wrap="square" lIns="0" tIns="0" rIns="0" bIns="0" rtlCol="0" anchor="ctr" anchorCtr="0">
            <a:spAutoFit/>
          </a:bodyPr>
          <a:lstStyle/>
          <a:p>
            <a:r>
              <a:rPr lang="en-US" sz="1000" spc="-8">
                <a:solidFill>
                  <a:schemeClr val="accent2"/>
                </a:solidFill>
                <a:latin typeface="Calibri" panose="020F0502020204030204" pitchFamily="34" charset="0"/>
              </a:rPr>
              <a:t>100%</a:t>
            </a:r>
          </a:p>
        </p:txBody>
      </p:sp>
      <p:sp>
        <p:nvSpPr>
          <p:cNvPr id="50" name="OTLSHAPE_T_15b25831261a4d99afbcda89f3b6ec94_Duration" hidden="1">
            <a:extLst>
              <a:ext uri="{FF2B5EF4-FFF2-40B4-BE49-F238E27FC236}">
                <a16:creationId xmlns:a16="http://schemas.microsoft.com/office/drawing/2014/main" id="{527E17DE-64A9-4A00-B0D3-CDB0B4BC34E8}"/>
              </a:ext>
            </a:extLst>
          </p:cNvPr>
          <p:cNvSpPr txBox="1"/>
          <p:nvPr>
            <p:custDataLst>
              <p:tags r:id="rId31"/>
            </p:custDataLst>
          </p:nvPr>
        </p:nvSpPr>
        <p:spPr>
          <a:xfrm>
            <a:off x="12700" y="-233521"/>
            <a:ext cx="3302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9 days</a:t>
            </a:r>
          </a:p>
        </p:txBody>
      </p:sp>
      <p:sp>
        <p:nvSpPr>
          <p:cNvPr id="51" name="OTLSHAPE_T_15b25831261a4d99afbcda89f3b6ec94_StartDate" hidden="1">
            <a:extLst>
              <a:ext uri="{FF2B5EF4-FFF2-40B4-BE49-F238E27FC236}">
                <a16:creationId xmlns:a16="http://schemas.microsoft.com/office/drawing/2014/main" id="{CF1DFDED-43B9-4F44-A4B8-BF7E41084B7D}"/>
              </a:ext>
            </a:extLst>
          </p:cNvPr>
          <p:cNvSpPr txBox="1"/>
          <p:nvPr>
            <p:custDataLst>
              <p:tags r:id="rId32"/>
            </p:custDataLst>
          </p:nvPr>
        </p:nvSpPr>
        <p:spPr>
          <a:xfrm>
            <a:off x="6669870" y="4987181"/>
            <a:ext cx="0" cy="0"/>
          </a:xfrm>
          <a:prstGeom prst="rect">
            <a:avLst/>
          </a:prstGeom>
          <a:noFill/>
        </p:spPr>
        <p:txBody>
          <a:bodyPr vert="horz" wrap="square" lIns="0" tIns="0" rIns="0" bIns="0" rtlCol="0" anchor="ctr" anchorCtr="0">
            <a:spAutoFit/>
          </a:bodyPr>
          <a:lstStyle/>
          <a:p>
            <a:endParaRPr lang="en-US" sz="1000" spc="-6">
              <a:solidFill>
                <a:schemeClr val="dk2"/>
              </a:solidFill>
              <a:latin typeface="Calibri" panose="020F0502020204030204" pitchFamily="34" charset="0"/>
            </a:endParaRPr>
          </a:p>
        </p:txBody>
      </p:sp>
      <p:sp>
        <p:nvSpPr>
          <p:cNvPr id="52" name="OTLSHAPE_T_15b25831261a4d99afbcda89f3b6ec94_EndDate" hidden="1">
            <a:extLst>
              <a:ext uri="{FF2B5EF4-FFF2-40B4-BE49-F238E27FC236}">
                <a16:creationId xmlns:a16="http://schemas.microsoft.com/office/drawing/2014/main" id="{2962A6DC-CB7F-43A8-9BE4-99EFEA37B416}"/>
              </a:ext>
            </a:extLst>
          </p:cNvPr>
          <p:cNvSpPr txBox="1"/>
          <p:nvPr>
            <p:custDataLst>
              <p:tags r:id="rId33"/>
            </p:custDataLst>
          </p:nvPr>
        </p:nvSpPr>
        <p:spPr>
          <a:xfrm>
            <a:off x="7767713" y="4987181"/>
            <a:ext cx="0" cy="0"/>
          </a:xfrm>
          <a:prstGeom prst="rect">
            <a:avLst/>
          </a:prstGeom>
          <a:noFill/>
        </p:spPr>
        <p:txBody>
          <a:bodyPr vert="horz" wrap="square" lIns="0" tIns="0" rIns="0" bIns="0" rtlCol="0" anchor="ctr" anchorCtr="0">
            <a:spAutoFit/>
          </a:bodyPr>
          <a:lstStyle/>
          <a:p>
            <a:endParaRPr lang="en-US" sz="1000" spc="-6">
              <a:solidFill>
                <a:schemeClr val="dk2"/>
              </a:solidFill>
              <a:latin typeface="Calibri" panose="020F0502020204030204" pitchFamily="34" charset="0"/>
            </a:endParaRPr>
          </a:p>
        </p:txBody>
      </p:sp>
      <p:sp>
        <p:nvSpPr>
          <p:cNvPr id="55" name="OTLSHAPE_T_15b25831261a4d99afbcda89f3b6ec94_TextPercentage" hidden="1">
            <a:extLst>
              <a:ext uri="{FF2B5EF4-FFF2-40B4-BE49-F238E27FC236}">
                <a16:creationId xmlns:a16="http://schemas.microsoft.com/office/drawing/2014/main" id="{35F763EF-6B77-4618-AF2D-25A9CB3DD21A}"/>
              </a:ext>
            </a:extLst>
          </p:cNvPr>
          <p:cNvSpPr txBox="1"/>
          <p:nvPr>
            <p:custDataLst>
              <p:tags r:id="rId34"/>
            </p:custDataLst>
          </p:nvPr>
        </p:nvSpPr>
        <p:spPr>
          <a:xfrm>
            <a:off x="7485555" y="3436916"/>
            <a:ext cx="292100" cy="155025"/>
          </a:xfrm>
          <a:prstGeom prst="rect">
            <a:avLst/>
          </a:prstGeom>
          <a:noFill/>
        </p:spPr>
        <p:txBody>
          <a:bodyPr vert="horz" wrap="square" lIns="0" tIns="0" rIns="0" bIns="0" rtlCol="0" anchor="ctr" anchorCtr="0">
            <a:spAutoFit/>
          </a:bodyPr>
          <a:lstStyle/>
          <a:p>
            <a:r>
              <a:rPr lang="en-US" sz="1000" spc="-8">
                <a:solidFill>
                  <a:schemeClr val="accent2"/>
                </a:solidFill>
                <a:latin typeface="Calibri" panose="020F0502020204030204" pitchFamily="34" charset="0"/>
              </a:rPr>
              <a:t>100%</a:t>
            </a:r>
          </a:p>
        </p:txBody>
      </p:sp>
      <p:sp>
        <p:nvSpPr>
          <p:cNvPr id="58" name="OTLSHAPE_T_ba2c6c38c90c474cae4a3c85b6003032_Duration" hidden="1">
            <a:extLst>
              <a:ext uri="{FF2B5EF4-FFF2-40B4-BE49-F238E27FC236}">
                <a16:creationId xmlns:a16="http://schemas.microsoft.com/office/drawing/2014/main" id="{5738B4B5-752A-4ACF-91CB-9E549DF099D5}"/>
              </a:ext>
            </a:extLst>
          </p:cNvPr>
          <p:cNvSpPr txBox="1"/>
          <p:nvPr>
            <p:custDataLst>
              <p:tags r:id="rId35"/>
            </p:custDataLst>
          </p:nvPr>
        </p:nvSpPr>
        <p:spPr>
          <a:xfrm>
            <a:off x="12700" y="-233521"/>
            <a:ext cx="3302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4 days</a:t>
            </a:r>
          </a:p>
        </p:txBody>
      </p:sp>
      <p:sp>
        <p:nvSpPr>
          <p:cNvPr id="59" name="OTLSHAPE_T_ba2c6c38c90c474cae4a3c85b6003032_StartDate" hidden="1">
            <a:extLst>
              <a:ext uri="{FF2B5EF4-FFF2-40B4-BE49-F238E27FC236}">
                <a16:creationId xmlns:a16="http://schemas.microsoft.com/office/drawing/2014/main" id="{9AEC98AE-0E10-4D7E-AAAA-5655F55D83E0}"/>
              </a:ext>
            </a:extLst>
          </p:cNvPr>
          <p:cNvSpPr txBox="1"/>
          <p:nvPr>
            <p:custDataLst>
              <p:tags r:id="rId36"/>
            </p:custDataLst>
          </p:nvPr>
        </p:nvSpPr>
        <p:spPr>
          <a:xfrm>
            <a:off x="7452399" y="5424400"/>
            <a:ext cx="0" cy="0"/>
          </a:xfrm>
          <a:prstGeom prst="rect">
            <a:avLst/>
          </a:prstGeom>
          <a:noFill/>
        </p:spPr>
        <p:txBody>
          <a:bodyPr vert="horz" wrap="square" lIns="0" tIns="0" rIns="0" bIns="0" rtlCol="0" anchor="ctr" anchorCtr="0">
            <a:spAutoFit/>
          </a:bodyPr>
          <a:lstStyle/>
          <a:p>
            <a:endParaRPr lang="en-US" sz="1000" spc="-6">
              <a:solidFill>
                <a:schemeClr val="dk2"/>
              </a:solidFill>
              <a:latin typeface="Calibri" panose="020F0502020204030204" pitchFamily="34" charset="0"/>
            </a:endParaRPr>
          </a:p>
        </p:txBody>
      </p:sp>
      <p:sp>
        <p:nvSpPr>
          <p:cNvPr id="60" name="OTLSHAPE_T_ba2c6c38c90c474cae4a3c85b6003032_EndDate" hidden="1">
            <a:extLst>
              <a:ext uri="{FF2B5EF4-FFF2-40B4-BE49-F238E27FC236}">
                <a16:creationId xmlns:a16="http://schemas.microsoft.com/office/drawing/2014/main" id="{ED13E9A2-B63C-4CEC-A0F0-F53441D687DB}"/>
              </a:ext>
            </a:extLst>
          </p:cNvPr>
          <p:cNvSpPr txBox="1"/>
          <p:nvPr>
            <p:custDataLst>
              <p:tags r:id="rId37"/>
            </p:custDataLst>
          </p:nvPr>
        </p:nvSpPr>
        <p:spPr>
          <a:xfrm>
            <a:off x="8158977" y="5424400"/>
            <a:ext cx="0" cy="0"/>
          </a:xfrm>
          <a:prstGeom prst="rect">
            <a:avLst/>
          </a:prstGeom>
          <a:noFill/>
        </p:spPr>
        <p:txBody>
          <a:bodyPr vert="horz" wrap="square" lIns="0" tIns="0" rIns="0" bIns="0" rtlCol="0" anchor="ctr" anchorCtr="0">
            <a:spAutoFit/>
          </a:bodyPr>
          <a:lstStyle/>
          <a:p>
            <a:endParaRPr lang="en-US" sz="1000" spc="-10">
              <a:solidFill>
                <a:schemeClr val="dk2"/>
              </a:solidFill>
              <a:latin typeface="Calibri" panose="020F0502020204030204" pitchFamily="34" charset="0"/>
            </a:endParaRPr>
          </a:p>
        </p:txBody>
      </p:sp>
      <p:sp>
        <p:nvSpPr>
          <p:cNvPr id="63" name="OTLSHAPE_T_ba2c6c38c90c474cae4a3c85b6003032_TextPercentage" hidden="1">
            <a:extLst>
              <a:ext uri="{FF2B5EF4-FFF2-40B4-BE49-F238E27FC236}">
                <a16:creationId xmlns:a16="http://schemas.microsoft.com/office/drawing/2014/main" id="{24F0C553-EE41-4FC2-9306-7B233AEC90E7}"/>
              </a:ext>
            </a:extLst>
          </p:cNvPr>
          <p:cNvSpPr txBox="1"/>
          <p:nvPr>
            <p:custDataLst>
              <p:tags r:id="rId38"/>
            </p:custDataLst>
          </p:nvPr>
        </p:nvSpPr>
        <p:spPr>
          <a:xfrm>
            <a:off x="7980324" y="3594559"/>
            <a:ext cx="292100" cy="165100"/>
          </a:xfrm>
          <a:prstGeom prst="rect">
            <a:avLst/>
          </a:prstGeom>
          <a:noFill/>
        </p:spPr>
        <p:txBody>
          <a:bodyPr vert="horz" wrap="square" lIns="0" tIns="0" rIns="0" bIns="0" rtlCol="0" anchor="ctr" anchorCtr="0">
            <a:spAutoFit/>
          </a:bodyPr>
          <a:lstStyle/>
          <a:p>
            <a:r>
              <a:rPr lang="en-US" sz="1000" spc="-12">
                <a:solidFill>
                  <a:schemeClr val="accent2"/>
                </a:solidFill>
                <a:latin typeface="Calibri" panose="020F0502020204030204" pitchFamily="34" charset="0"/>
              </a:rPr>
              <a:t>100%</a:t>
            </a:r>
          </a:p>
        </p:txBody>
      </p:sp>
      <p:sp>
        <p:nvSpPr>
          <p:cNvPr id="66" name="OTLSHAPE_T_ac8f1cb14948495694f30493d7f52e4d_Duration" hidden="1">
            <a:extLst>
              <a:ext uri="{FF2B5EF4-FFF2-40B4-BE49-F238E27FC236}">
                <a16:creationId xmlns:a16="http://schemas.microsoft.com/office/drawing/2014/main" id="{D916155F-B74C-41C5-88C8-78B92E263C7E}"/>
              </a:ext>
            </a:extLst>
          </p:cNvPr>
          <p:cNvSpPr txBox="1"/>
          <p:nvPr>
            <p:custDataLst>
              <p:tags r:id="rId39"/>
            </p:custDataLst>
          </p:nvPr>
        </p:nvSpPr>
        <p:spPr>
          <a:xfrm>
            <a:off x="12700" y="-233521"/>
            <a:ext cx="3302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4 days</a:t>
            </a:r>
          </a:p>
        </p:txBody>
      </p:sp>
      <p:sp>
        <p:nvSpPr>
          <p:cNvPr id="67" name="OTLSHAPE_T_ac8f1cb14948495694f30493d7f52e4d_StartDate" hidden="1">
            <a:extLst>
              <a:ext uri="{FF2B5EF4-FFF2-40B4-BE49-F238E27FC236}">
                <a16:creationId xmlns:a16="http://schemas.microsoft.com/office/drawing/2014/main" id="{7A6BEFA7-C2B3-4B9F-A0A3-7B406F194372}"/>
              </a:ext>
            </a:extLst>
          </p:cNvPr>
          <p:cNvSpPr txBox="1"/>
          <p:nvPr>
            <p:custDataLst>
              <p:tags r:id="rId40"/>
            </p:custDataLst>
          </p:nvPr>
        </p:nvSpPr>
        <p:spPr>
          <a:xfrm>
            <a:off x="7889722" y="5861618"/>
            <a:ext cx="0" cy="0"/>
          </a:xfrm>
          <a:prstGeom prst="rect">
            <a:avLst/>
          </a:prstGeom>
          <a:noFill/>
        </p:spPr>
        <p:txBody>
          <a:bodyPr vert="horz" wrap="square" lIns="0" tIns="0" rIns="0" bIns="0" rtlCol="0" anchor="ctr" anchorCtr="0">
            <a:spAutoFit/>
          </a:bodyPr>
          <a:lstStyle/>
          <a:p>
            <a:endParaRPr lang="en-US" sz="1000" spc="-10">
              <a:solidFill>
                <a:schemeClr val="dk2"/>
              </a:solidFill>
              <a:latin typeface="Calibri" panose="020F0502020204030204" pitchFamily="34" charset="0"/>
            </a:endParaRPr>
          </a:p>
        </p:txBody>
      </p:sp>
      <p:sp>
        <p:nvSpPr>
          <p:cNvPr id="68" name="OTLSHAPE_T_ac8f1cb14948495694f30493d7f52e4d_EndDate" hidden="1">
            <a:extLst>
              <a:ext uri="{FF2B5EF4-FFF2-40B4-BE49-F238E27FC236}">
                <a16:creationId xmlns:a16="http://schemas.microsoft.com/office/drawing/2014/main" id="{A663FD75-C2CF-4F8D-B491-60D15DDB0096}"/>
              </a:ext>
            </a:extLst>
          </p:cNvPr>
          <p:cNvSpPr txBox="1"/>
          <p:nvPr>
            <p:custDataLst>
              <p:tags r:id="rId41"/>
            </p:custDataLst>
          </p:nvPr>
        </p:nvSpPr>
        <p:spPr>
          <a:xfrm>
            <a:off x="8550242" y="5861618"/>
            <a:ext cx="0" cy="0"/>
          </a:xfrm>
          <a:prstGeom prst="rect">
            <a:avLst/>
          </a:prstGeom>
          <a:noFill/>
        </p:spPr>
        <p:txBody>
          <a:bodyPr vert="horz" wrap="square" lIns="0" tIns="0" rIns="0" bIns="0" rtlCol="0" anchor="ctr" anchorCtr="0">
            <a:spAutoFit/>
          </a:bodyPr>
          <a:lstStyle/>
          <a:p>
            <a:endParaRPr lang="en-US" sz="1000" spc="-8">
              <a:solidFill>
                <a:schemeClr val="dk2"/>
              </a:solidFill>
              <a:latin typeface="Calibri" panose="020F0502020204030204" pitchFamily="34" charset="0"/>
            </a:endParaRPr>
          </a:p>
        </p:txBody>
      </p:sp>
      <p:sp>
        <p:nvSpPr>
          <p:cNvPr id="71" name="OTLSHAPE_T_ac8f1cb14948495694f30493d7f52e4d_TextPercentage" hidden="1">
            <a:extLst>
              <a:ext uri="{FF2B5EF4-FFF2-40B4-BE49-F238E27FC236}">
                <a16:creationId xmlns:a16="http://schemas.microsoft.com/office/drawing/2014/main" id="{75F2BB09-17A2-4448-BA04-2CF430400718}"/>
              </a:ext>
            </a:extLst>
          </p:cNvPr>
          <p:cNvSpPr txBox="1"/>
          <p:nvPr>
            <p:custDataLst>
              <p:tags r:id="rId42"/>
            </p:custDataLst>
          </p:nvPr>
        </p:nvSpPr>
        <p:spPr>
          <a:xfrm>
            <a:off x="8384287" y="3828578"/>
            <a:ext cx="292100" cy="165100"/>
          </a:xfrm>
          <a:prstGeom prst="rect">
            <a:avLst/>
          </a:prstGeom>
          <a:noFill/>
        </p:spPr>
        <p:txBody>
          <a:bodyPr vert="horz" wrap="square" lIns="0" tIns="0" rIns="0" bIns="0" rtlCol="0" anchor="ctr" anchorCtr="0">
            <a:spAutoFit/>
          </a:bodyPr>
          <a:lstStyle/>
          <a:p>
            <a:r>
              <a:rPr lang="en-US" sz="1000" spc="-12">
                <a:solidFill>
                  <a:schemeClr val="accent2"/>
                </a:solidFill>
                <a:latin typeface="Calibri" panose="020F0502020204030204" pitchFamily="34" charset="0"/>
              </a:rPr>
              <a:t>100%</a:t>
            </a:r>
          </a:p>
        </p:txBody>
      </p:sp>
      <p:sp>
        <p:nvSpPr>
          <p:cNvPr id="74" name="OTLSHAPE_T_8f8bfceb324b4b20b317650de69a4e8a_Duration" hidden="1">
            <a:extLst>
              <a:ext uri="{FF2B5EF4-FFF2-40B4-BE49-F238E27FC236}">
                <a16:creationId xmlns:a16="http://schemas.microsoft.com/office/drawing/2014/main" id="{16971BCE-0F94-4744-A1D8-D22568A28464}"/>
              </a:ext>
            </a:extLst>
          </p:cNvPr>
          <p:cNvSpPr txBox="1"/>
          <p:nvPr>
            <p:custDataLst>
              <p:tags r:id="rId43"/>
            </p:custDataLst>
          </p:nvPr>
        </p:nvSpPr>
        <p:spPr>
          <a:xfrm>
            <a:off x="12700" y="-233521"/>
            <a:ext cx="3302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4 days</a:t>
            </a:r>
          </a:p>
        </p:txBody>
      </p:sp>
      <p:sp>
        <p:nvSpPr>
          <p:cNvPr id="75" name="OTLSHAPE_T_8f8bfceb324b4b20b317650de69a4e8a_StartDate" hidden="1">
            <a:extLst>
              <a:ext uri="{FF2B5EF4-FFF2-40B4-BE49-F238E27FC236}">
                <a16:creationId xmlns:a16="http://schemas.microsoft.com/office/drawing/2014/main" id="{1EB3DC87-0A61-4361-ADA0-84C840B1E78C}"/>
              </a:ext>
            </a:extLst>
          </p:cNvPr>
          <p:cNvSpPr txBox="1"/>
          <p:nvPr>
            <p:custDataLst>
              <p:tags r:id="rId44"/>
            </p:custDataLst>
          </p:nvPr>
        </p:nvSpPr>
        <p:spPr>
          <a:xfrm>
            <a:off x="8216597" y="6298837"/>
            <a:ext cx="0" cy="0"/>
          </a:xfrm>
          <a:prstGeom prst="rect">
            <a:avLst/>
          </a:prstGeom>
          <a:noFill/>
        </p:spPr>
        <p:txBody>
          <a:bodyPr vert="horz" wrap="square" lIns="0" tIns="0" rIns="0" bIns="0" rtlCol="0" anchor="ctr" anchorCtr="0">
            <a:spAutoFit/>
          </a:bodyPr>
          <a:lstStyle/>
          <a:p>
            <a:endParaRPr lang="en-US" sz="1000" spc="-8">
              <a:solidFill>
                <a:schemeClr val="dk2"/>
              </a:solidFill>
              <a:latin typeface="Calibri" panose="020F0502020204030204" pitchFamily="34" charset="0"/>
            </a:endParaRPr>
          </a:p>
        </p:txBody>
      </p:sp>
      <p:sp>
        <p:nvSpPr>
          <p:cNvPr id="76" name="OTLSHAPE_T_8f8bfceb324b4b20b317650de69a4e8a_EndDate" hidden="1">
            <a:extLst>
              <a:ext uri="{FF2B5EF4-FFF2-40B4-BE49-F238E27FC236}">
                <a16:creationId xmlns:a16="http://schemas.microsoft.com/office/drawing/2014/main" id="{6B5E65A6-8067-4B77-A305-CFF9C2752A05}"/>
              </a:ext>
            </a:extLst>
          </p:cNvPr>
          <p:cNvSpPr txBox="1"/>
          <p:nvPr>
            <p:custDataLst>
              <p:tags r:id="rId45"/>
            </p:custDataLst>
          </p:nvPr>
        </p:nvSpPr>
        <p:spPr>
          <a:xfrm>
            <a:off x="8941506" y="6298837"/>
            <a:ext cx="0" cy="0"/>
          </a:xfrm>
          <a:prstGeom prst="rect">
            <a:avLst/>
          </a:prstGeom>
          <a:noFill/>
        </p:spPr>
        <p:txBody>
          <a:bodyPr vert="horz" wrap="square" lIns="0" tIns="0" rIns="0" bIns="0" rtlCol="0" anchor="ctr" anchorCtr="0">
            <a:spAutoFit/>
          </a:bodyPr>
          <a:lstStyle/>
          <a:p>
            <a:endParaRPr lang="en-US" sz="1000" spc="-8">
              <a:solidFill>
                <a:schemeClr val="dk2"/>
              </a:solidFill>
              <a:latin typeface="Calibri" panose="020F0502020204030204" pitchFamily="34" charset="0"/>
            </a:endParaRPr>
          </a:p>
        </p:txBody>
      </p:sp>
      <p:sp>
        <p:nvSpPr>
          <p:cNvPr id="79" name="OTLSHAPE_T_8f8bfceb324b4b20b317650de69a4e8a_TextPercentage" hidden="1">
            <a:extLst>
              <a:ext uri="{FF2B5EF4-FFF2-40B4-BE49-F238E27FC236}">
                <a16:creationId xmlns:a16="http://schemas.microsoft.com/office/drawing/2014/main" id="{2905667B-99BF-4B6A-92D0-B069EAB8588D}"/>
              </a:ext>
            </a:extLst>
          </p:cNvPr>
          <p:cNvSpPr txBox="1"/>
          <p:nvPr>
            <p:custDataLst>
              <p:tags r:id="rId46"/>
            </p:custDataLst>
          </p:nvPr>
        </p:nvSpPr>
        <p:spPr>
          <a:xfrm>
            <a:off x="8788252" y="4062596"/>
            <a:ext cx="292100" cy="165100"/>
          </a:xfrm>
          <a:prstGeom prst="rect">
            <a:avLst/>
          </a:prstGeom>
          <a:noFill/>
        </p:spPr>
        <p:txBody>
          <a:bodyPr vert="horz" wrap="square" lIns="0" tIns="0" rIns="0" bIns="0" rtlCol="0" anchor="ctr" anchorCtr="0">
            <a:spAutoFit/>
          </a:bodyPr>
          <a:lstStyle/>
          <a:p>
            <a:r>
              <a:rPr lang="en-US" sz="1000" spc="-12">
                <a:solidFill>
                  <a:schemeClr val="accent2"/>
                </a:solidFill>
                <a:latin typeface="Calibri" panose="020F0502020204030204" pitchFamily="34" charset="0"/>
              </a:rPr>
              <a:t>100%</a:t>
            </a:r>
          </a:p>
        </p:txBody>
      </p:sp>
      <p:sp>
        <p:nvSpPr>
          <p:cNvPr id="82" name="OTLSHAPE_T_5ad340a5d1f1432a9676f9701fe0346a_Duration" hidden="1">
            <a:extLst>
              <a:ext uri="{FF2B5EF4-FFF2-40B4-BE49-F238E27FC236}">
                <a16:creationId xmlns:a16="http://schemas.microsoft.com/office/drawing/2014/main" id="{29894067-0BF0-4FED-828B-15E218ACAC7D}"/>
              </a:ext>
            </a:extLst>
          </p:cNvPr>
          <p:cNvSpPr txBox="1"/>
          <p:nvPr>
            <p:custDataLst>
              <p:tags r:id="rId47"/>
            </p:custDataLst>
          </p:nvPr>
        </p:nvSpPr>
        <p:spPr>
          <a:xfrm>
            <a:off x="12700" y="-233521"/>
            <a:ext cx="3302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4 days</a:t>
            </a:r>
          </a:p>
        </p:txBody>
      </p:sp>
      <p:sp>
        <p:nvSpPr>
          <p:cNvPr id="83" name="OTLSHAPE_T_5ad340a5d1f1432a9676f9701fe0346a_StartDate" hidden="1">
            <a:extLst>
              <a:ext uri="{FF2B5EF4-FFF2-40B4-BE49-F238E27FC236}">
                <a16:creationId xmlns:a16="http://schemas.microsoft.com/office/drawing/2014/main" id="{2CA962DE-1D4A-4A4D-9B68-14714465A5EF}"/>
              </a:ext>
            </a:extLst>
          </p:cNvPr>
          <p:cNvSpPr txBox="1"/>
          <p:nvPr>
            <p:custDataLst>
              <p:tags r:id="rId48"/>
            </p:custDataLst>
          </p:nvPr>
        </p:nvSpPr>
        <p:spPr>
          <a:xfrm>
            <a:off x="8607861" y="6736056"/>
            <a:ext cx="0" cy="0"/>
          </a:xfrm>
          <a:prstGeom prst="rect">
            <a:avLst/>
          </a:prstGeom>
          <a:noFill/>
        </p:spPr>
        <p:txBody>
          <a:bodyPr vert="horz" wrap="square" lIns="0" tIns="0" rIns="0" bIns="0" rtlCol="0" anchor="ctr" anchorCtr="0">
            <a:spAutoFit/>
          </a:bodyPr>
          <a:lstStyle/>
          <a:p>
            <a:endParaRPr lang="en-US" sz="1000" spc="-8">
              <a:solidFill>
                <a:schemeClr val="dk2"/>
              </a:solidFill>
              <a:latin typeface="Calibri" panose="020F0502020204030204" pitchFamily="34" charset="0"/>
            </a:endParaRPr>
          </a:p>
        </p:txBody>
      </p:sp>
      <p:sp>
        <p:nvSpPr>
          <p:cNvPr id="84" name="OTLSHAPE_T_5ad340a5d1f1432a9676f9701fe0346a_EndDate" hidden="1">
            <a:extLst>
              <a:ext uri="{FF2B5EF4-FFF2-40B4-BE49-F238E27FC236}">
                <a16:creationId xmlns:a16="http://schemas.microsoft.com/office/drawing/2014/main" id="{DFEA826C-EF66-4D29-9672-70ACEB05621A}"/>
              </a:ext>
            </a:extLst>
          </p:cNvPr>
          <p:cNvSpPr txBox="1"/>
          <p:nvPr>
            <p:custDataLst>
              <p:tags r:id="rId49"/>
            </p:custDataLst>
          </p:nvPr>
        </p:nvSpPr>
        <p:spPr>
          <a:xfrm>
            <a:off x="9332770" y="6736056"/>
            <a:ext cx="0" cy="0"/>
          </a:xfrm>
          <a:prstGeom prst="rect">
            <a:avLst/>
          </a:prstGeom>
          <a:noFill/>
        </p:spPr>
        <p:txBody>
          <a:bodyPr vert="horz" wrap="square" lIns="0" tIns="0" rIns="0" bIns="0" rtlCol="0" anchor="ctr" anchorCtr="0">
            <a:spAutoFit/>
          </a:bodyPr>
          <a:lstStyle/>
          <a:p>
            <a:endParaRPr lang="en-US" sz="1000" spc="-8">
              <a:solidFill>
                <a:schemeClr val="dk2"/>
              </a:solidFill>
              <a:latin typeface="Calibri" panose="020F0502020204030204" pitchFamily="34" charset="0"/>
            </a:endParaRPr>
          </a:p>
        </p:txBody>
      </p:sp>
      <p:sp>
        <p:nvSpPr>
          <p:cNvPr id="87" name="OTLSHAPE_T_5ad340a5d1f1432a9676f9701fe0346a_TextPercentage" hidden="1">
            <a:extLst>
              <a:ext uri="{FF2B5EF4-FFF2-40B4-BE49-F238E27FC236}">
                <a16:creationId xmlns:a16="http://schemas.microsoft.com/office/drawing/2014/main" id="{3517EF6F-A8B2-43A1-A29D-0451CC863C55}"/>
              </a:ext>
            </a:extLst>
          </p:cNvPr>
          <p:cNvSpPr txBox="1"/>
          <p:nvPr>
            <p:custDataLst>
              <p:tags r:id="rId50"/>
            </p:custDataLst>
          </p:nvPr>
        </p:nvSpPr>
        <p:spPr>
          <a:xfrm>
            <a:off x="9192216" y="4296615"/>
            <a:ext cx="292100" cy="165100"/>
          </a:xfrm>
          <a:prstGeom prst="rect">
            <a:avLst/>
          </a:prstGeom>
          <a:noFill/>
        </p:spPr>
        <p:txBody>
          <a:bodyPr vert="horz" wrap="square" lIns="0" tIns="0" rIns="0" bIns="0" rtlCol="0" anchor="ctr" anchorCtr="0">
            <a:spAutoFit/>
          </a:bodyPr>
          <a:lstStyle/>
          <a:p>
            <a:r>
              <a:rPr lang="en-US" sz="1000" spc="-12">
                <a:solidFill>
                  <a:schemeClr val="accent2"/>
                </a:solidFill>
                <a:latin typeface="Calibri" panose="020F0502020204030204" pitchFamily="34" charset="0"/>
              </a:rPr>
              <a:t>100%</a:t>
            </a:r>
          </a:p>
        </p:txBody>
      </p:sp>
      <p:sp>
        <p:nvSpPr>
          <p:cNvPr id="90" name="OTLSHAPE_T_8076fa4d647f481a9987a59db94cdcc1_Duration" hidden="1">
            <a:extLst>
              <a:ext uri="{FF2B5EF4-FFF2-40B4-BE49-F238E27FC236}">
                <a16:creationId xmlns:a16="http://schemas.microsoft.com/office/drawing/2014/main" id="{B203DECB-0D52-483E-95FF-01949B1386AF}"/>
              </a:ext>
            </a:extLst>
          </p:cNvPr>
          <p:cNvSpPr txBox="1"/>
          <p:nvPr>
            <p:custDataLst>
              <p:tags r:id="rId51"/>
            </p:custDataLst>
          </p:nvPr>
        </p:nvSpPr>
        <p:spPr>
          <a:xfrm>
            <a:off x="12700" y="-310466"/>
            <a:ext cx="3937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19 days</a:t>
            </a:r>
          </a:p>
        </p:txBody>
      </p:sp>
      <p:sp>
        <p:nvSpPr>
          <p:cNvPr id="91" name="OTLSHAPE_T_8076fa4d647f481a9987a59db94cdcc1_StartDate" hidden="1">
            <a:extLst>
              <a:ext uri="{FF2B5EF4-FFF2-40B4-BE49-F238E27FC236}">
                <a16:creationId xmlns:a16="http://schemas.microsoft.com/office/drawing/2014/main" id="{CC356D8E-ACA6-4DA3-AC0A-40E7DDFB1C8E}"/>
              </a:ext>
            </a:extLst>
          </p:cNvPr>
          <p:cNvSpPr txBox="1"/>
          <p:nvPr>
            <p:custDataLst>
              <p:tags r:id="rId52"/>
            </p:custDataLst>
          </p:nvPr>
        </p:nvSpPr>
        <p:spPr>
          <a:xfrm>
            <a:off x="8999125" y="7002756"/>
            <a:ext cx="0" cy="0"/>
          </a:xfrm>
          <a:prstGeom prst="rect">
            <a:avLst/>
          </a:prstGeom>
          <a:noFill/>
        </p:spPr>
        <p:txBody>
          <a:bodyPr vert="horz" wrap="square" lIns="0" tIns="0" rIns="0" bIns="0" rtlCol="0" anchor="ctr" anchorCtr="0">
            <a:spAutoFit/>
          </a:bodyPr>
          <a:lstStyle/>
          <a:p>
            <a:endParaRPr lang="en-US" sz="1000" spc="-8">
              <a:solidFill>
                <a:schemeClr val="dk2"/>
              </a:solidFill>
              <a:latin typeface="Calibri" panose="020F0502020204030204" pitchFamily="34" charset="0"/>
            </a:endParaRPr>
          </a:p>
        </p:txBody>
      </p:sp>
      <p:sp>
        <p:nvSpPr>
          <p:cNvPr id="92" name="OTLSHAPE_T_8076fa4d647f481a9987a59db94cdcc1_EndDate" hidden="1">
            <a:extLst>
              <a:ext uri="{FF2B5EF4-FFF2-40B4-BE49-F238E27FC236}">
                <a16:creationId xmlns:a16="http://schemas.microsoft.com/office/drawing/2014/main" id="{DEA1F455-3925-49B8-AFBB-0800990E6745}"/>
              </a:ext>
            </a:extLst>
          </p:cNvPr>
          <p:cNvSpPr txBox="1"/>
          <p:nvPr>
            <p:custDataLst>
              <p:tags r:id="rId53"/>
            </p:custDataLst>
          </p:nvPr>
        </p:nvSpPr>
        <p:spPr>
          <a:xfrm>
            <a:off x="10897827" y="7002756"/>
            <a:ext cx="0" cy="0"/>
          </a:xfrm>
          <a:prstGeom prst="rect">
            <a:avLst/>
          </a:prstGeom>
          <a:noFill/>
        </p:spPr>
        <p:txBody>
          <a:bodyPr vert="horz" wrap="square" lIns="0" tIns="0" rIns="0" bIns="0" rtlCol="0" anchor="ctr" anchorCtr="0">
            <a:spAutoFit/>
          </a:bodyPr>
          <a:lstStyle/>
          <a:p>
            <a:endParaRPr lang="en-US" sz="1000" spc="-4">
              <a:solidFill>
                <a:schemeClr val="dk2"/>
              </a:solidFill>
              <a:latin typeface="Calibri" panose="020F0502020204030204" pitchFamily="34" charset="0"/>
            </a:endParaRPr>
          </a:p>
        </p:txBody>
      </p:sp>
      <p:grpSp>
        <p:nvGrpSpPr>
          <p:cNvPr id="4" name="Group 3">
            <a:extLst>
              <a:ext uri="{FF2B5EF4-FFF2-40B4-BE49-F238E27FC236}">
                <a16:creationId xmlns:a16="http://schemas.microsoft.com/office/drawing/2014/main" id="{55E67CAD-31E8-4626-8310-044500E0AED4}"/>
              </a:ext>
            </a:extLst>
          </p:cNvPr>
          <p:cNvGrpSpPr/>
          <p:nvPr/>
        </p:nvGrpSpPr>
        <p:grpSpPr>
          <a:xfrm>
            <a:off x="174625" y="1889122"/>
            <a:ext cx="11845286" cy="4206871"/>
            <a:chOff x="127000" y="2336800"/>
            <a:chExt cx="11797657" cy="3187700"/>
          </a:xfrm>
        </p:grpSpPr>
        <p:sp>
          <p:nvSpPr>
            <p:cNvPr id="2" name="OTLSHAPE_TB_00000000000000000000000000000000_LeftEndCaps">
              <a:extLst>
                <a:ext uri="{FF2B5EF4-FFF2-40B4-BE49-F238E27FC236}">
                  <a16:creationId xmlns:a16="http://schemas.microsoft.com/office/drawing/2014/main" id="{4211E804-AA62-4732-B520-3D44FB019136}"/>
                </a:ext>
              </a:extLst>
            </p:cNvPr>
            <p:cNvSpPr txBox="1"/>
            <p:nvPr>
              <p:custDataLst>
                <p:tags r:id="rId55"/>
              </p:custDataLst>
            </p:nvPr>
          </p:nvSpPr>
          <p:spPr>
            <a:xfrm>
              <a:off x="255539" y="5195500"/>
              <a:ext cx="448584" cy="276999"/>
            </a:xfrm>
            <a:prstGeom prst="rect">
              <a:avLst/>
            </a:prstGeom>
            <a:noFill/>
          </p:spPr>
          <p:txBody>
            <a:bodyPr vert="horz" wrap="none" lIns="0" tIns="0" rIns="0" bIns="0" rtlCol="0" anchor="ctr" anchorCtr="0">
              <a:spAutoFit/>
            </a:bodyPr>
            <a:lstStyle/>
            <a:p>
              <a:pPr algn="ctr"/>
              <a:r>
                <a:rPr lang="en-US" b="1" spc="-38">
                  <a:solidFill>
                    <a:schemeClr val="accent2"/>
                  </a:solidFill>
                  <a:latin typeface="Calibri" panose="020F0502020204030204" pitchFamily="34" charset="0"/>
                </a:rPr>
                <a:t>2020</a:t>
              </a:r>
            </a:p>
          </p:txBody>
        </p:sp>
        <p:sp>
          <p:nvSpPr>
            <p:cNvPr id="3" name="OTLSHAPE_TB_00000000000000000000000000000000_RightEndCaps">
              <a:extLst>
                <a:ext uri="{FF2B5EF4-FFF2-40B4-BE49-F238E27FC236}">
                  <a16:creationId xmlns:a16="http://schemas.microsoft.com/office/drawing/2014/main" id="{32CE82A6-2906-4173-9106-1C750AEC01BD}"/>
                </a:ext>
              </a:extLst>
            </p:cNvPr>
            <p:cNvSpPr txBox="1"/>
            <p:nvPr>
              <p:custDataLst>
                <p:tags r:id="rId56"/>
              </p:custDataLst>
            </p:nvPr>
          </p:nvSpPr>
          <p:spPr>
            <a:xfrm>
              <a:off x="11476073" y="5195500"/>
              <a:ext cx="448584" cy="276999"/>
            </a:xfrm>
            <a:prstGeom prst="rect">
              <a:avLst/>
            </a:prstGeom>
            <a:noFill/>
          </p:spPr>
          <p:txBody>
            <a:bodyPr vert="horz" wrap="none" lIns="0" tIns="0" rIns="0" bIns="0" rtlCol="0" anchor="ctr" anchorCtr="0">
              <a:spAutoFit/>
            </a:bodyPr>
            <a:lstStyle/>
            <a:p>
              <a:pPr algn="ctr"/>
              <a:r>
                <a:rPr lang="en-US" b="1" spc="-38">
                  <a:solidFill>
                    <a:schemeClr val="accent2"/>
                  </a:solidFill>
                  <a:latin typeface="Calibri" panose="020F0502020204030204" pitchFamily="34" charset="0"/>
                </a:rPr>
                <a:t>2021</a:t>
              </a:r>
            </a:p>
          </p:txBody>
        </p:sp>
        <p:cxnSp>
          <p:nvCxnSpPr>
            <p:cNvPr id="110" name="OTLSHAPE_T_f283dc1701034f7aaf04009547b4818c_HorizontalConnector1">
              <a:extLst>
                <a:ext uri="{FF2B5EF4-FFF2-40B4-BE49-F238E27FC236}">
                  <a16:creationId xmlns:a16="http://schemas.microsoft.com/office/drawing/2014/main" id="{17BA6C38-F00F-4B8D-9942-D5E753B6A6B6}"/>
                </a:ext>
              </a:extLst>
            </p:cNvPr>
            <p:cNvCxnSpPr/>
            <p:nvPr>
              <p:custDataLst>
                <p:tags r:id="rId57"/>
              </p:custDataLst>
            </p:nvPr>
          </p:nvCxnSpPr>
          <p:spPr>
            <a:xfrm>
              <a:off x="1674029" y="2438400"/>
              <a:ext cx="285749"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OTLSHAPE_T_c81e646c6e7b4b01a3df9f6a81bb13b5_HorizontalConnector1">
              <a:extLst>
                <a:ext uri="{FF2B5EF4-FFF2-40B4-BE49-F238E27FC236}">
                  <a16:creationId xmlns:a16="http://schemas.microsoft.com/office/drawing/2014/main" id="{9E6751F4-2DBD-47C0-80C3-A9E1769BE1DB}"/>
                </a:ext>
              </a:extLst>
            </p:cNvPr>
            <p:cNvCxnSpPr/>
            <p:nvPr>
              <p:custDataLst>
                <p:tags r:id="rId58"/>
              </p:custDataLst>
            </p:nvPr>
          </p:nvCxnSpPr>
          <p:spPr>
            <a:xfrm>
              <a:off x="1473623" y="2705100"/>
              <a:ext cx="1268684"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OTLSHAPE_T_b20ee36e103f481ebe124d52a854835d_HorizontalConnector1">
              <a:extLst>
                <a:ext uri="{FF2B5EF4-FFF2-40B4-BE49-F238E27FC236}">
                  <a16:creationId xmlns:a16="http://schemas.microsoft.com/office/drawing/2014/main" id="{75D44232-6D12-4942-9EB1-24C04996824F}"/>
                </a:ext>
              </a:extLst>
            </p:cNvPr>
            <p:cNvCxnSpPr/>
            <p:nvPr>
              <p:custDataLst>
                <p:tags r:id="rId59"/>
              </p:custDataLst>
            </p:nvPr>
          </p:nvCxnSpPr>
          <p:spPr>
            <a:xfrm>
              <a:off x="1727632" y="2981207"/>
              <a:ext cx="2274718" cy="18814"/>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OTLSHAPE_T_3920e1a5652e499ba1605eaaa28e8a4e_HorizontalConnector1">
              <a:extLst>
                <a:ext uri="{FF2B5EF4-FFF2-40B4-BE49-F238E27FC236}">
                  <a16:creationId xmlns:a16="http://schemas.microsoft.com/office/drawing/2014/main" id="{C93480AE-554D-480E-822F-FFD8AE8D82B7}"/>
                </a:ext>
              </a:extLst>
            </p:cNvPr>
            <p:cNvCxnSpPr/>
            <p:nvPr>
              <p:custDataLst>
                <p:tags r:id="rId60"/>
              </p:custDataLst>
            </p:nvPr>
          </p:nvCxnSpPr>
          <p:spPr>
            <a:xfrm>
              <a:off x="890101" y="3238500"/>
              <a:ext cx="3808527"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OTLSHAPE_T_15b25831261a4d99afbcda89f3b6ec94_HorizontalConnector1">
              <a:extLst>
                <a:ext uri="{FF2B5EF4-FFF2-40B4-BE49-F238E27FC236}">
                  <a16:creationId xmlns:a16="http://schemas.microsoft.com/office/drawing/2014/main" id="{B4ED7C17-1A5C-47AD-92B3-F2299499790F}"/>
                </a:ext>
              </a:extLst>
            </p:cNvPr>
            <p:cNvCxnSpPr/>
            <p:nvPr>
              <p:custDataLst>
                <p:tags r:id="rId61"/>
              </p:custDataLst>
            </p:nvPr>
          </p:nvCxnSpPr>
          <p:spPr>
            <a:xfrm>
              <a:off x="1030901" y="3505200"/>
              <a:ext cx="6015312"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OTLSHAPE_T_ba2c6c38c90c474cae4a3c85b6003032_HorizontalConnector1">
              <a:extLst>
                <a:ext uri="{FF2B5EF4-FFF2-40B4-BE49-F238E27FC236}">
                  <a16:creationId xmlns:a16="http://schemas.microsoft.com/office/drawing/2014/main" id="{C042FD45-F045-49E1-B9B0-626E1F02B2CF}"/>
                </a:ext>
              </a:extLst>
            </p:cNvPr>
            <p:cNvCxnSpPr/>
            <p:nvPr>
              <p:custDataLst>
                <p:tags r:id="rId62"/>
              </p:custDataLst>
            </p:nvPr>
          </p:nvCxnSpPr>
          <p:spPr>
            <a:xfrm>
              <a:off x="807424" y="3771900"/>
              <a:ext cx="7021318"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OTLSHAPE_T_ac8f1cb14948495694f30493d7f52e4d_HorizontalConnector1">
              <a:extLst>
                <a:ext uri="{FF2B5EF4-FFF2-40B4-BE49-F238E27FC236}">
                  <a16:creationId xmlns:a16="http://schemas.microsoft.com/office/drawing/2014/main" id="{0899FD6A-DFE7-4261-8A77-AB3ABA5B406C}"/>
                </a:ext>
              </a:extLst>
            </p:cNvPr>
            <p:cNvCxnSpPr/>
            <p:nvPr>
              <p:custDataLst>
                <p:tags r:id="rId63"/>
              </p:custDataLst>
            </p:nvPr>
          </p:nvCxnSpPr>
          <p:spPr>
            <a:xfrm>
              <a:off x="1826937" y="4038600"/>
              <a:ext cx="6393069"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OTLSHAPE_T_8f8bfceb324b4b20b317650de69a4e8a_HorizontalConnector1">
              <a:extLst>
                <a:ext uri="{FF2B5EF4-FFF2-40B4-BE49-F238E27FC236}">
                  <a16:creationId xmlns:a16="http://schemas.microsoft.com/office/drawing/2014/main" id="{A32E192D-6CD5-49B8-B452-704E8D8E5306}"/>
                </a:ext>
              </a:extLst>
            </p:cNvPr>
            <p:cNvCxnSpPr/>
            <p:nvPr>
              <p:custDataLst>
                <p:tags r:id="rId64"/>
              </p:custDataLst>
            </p:nvPr>
          </p:nvCxnSpPr>
          <p:spPr>
            <a:xfrm>
              <a:off x="1124797" y="4305300"/>
              <a:ext cx="7486474"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OTLSHAPE_T_5ad340a5d1f1432a9676f9701fe0346a_HorizontalConnector1">
              <a:extLst>
                <a:ext uri="{FF2B5EF4-FFF2-40B4-BE49-F238E27FC236}">
                  <a16:creationId xmlns:a16="http://schemas.microsoft.com/office/drawing/2014/main" id="{97200AC2-8656-4252-B45F-F234ED6B9125}"/>
                </a:ext>
              </a:extLst>
            </p:cNvPr>
            <p:cNvCxnSpPr/>
            <p:nvPr>
              <p:custDataLst>
                <p:tags r:id="rId65"/>
              </p:custDataLst>
            </p:nvPr>
          </p:nvCxnSpPr>
          <p:spPr>
            <a:xfrm>
              <a:off x="1442678" y="4572000"/>
              <a:ext cx="7559856"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OTLSHAPE_T_8076fa4d647f481a9987a59db94cdcc1_HorizontalConnector1">
              <a:extLst>
                <a:ext uri="{FF2B5EF4-FFF2-40B4-BE49-F238E27FC236}">
                  <a16:creationId xmlns:a16="http://schemas.microsoft.com/office/drawing/2014/main" id="{4A57F27B-BE34-486B-9FE2-8FC9624C3437}"/>
                </a:ext>
              </a:extLst>
            </p:cNvPr>
            <p:cNvCxnSpPr/>
            <p:nvPr>
              <p:custDataLst>
                <p:tags r:id="rId66"/>
              </p:custDataLst>
            </p:nvPr>
          </p:nvCxnSpPr>
          <p:spPr>
            <a:xfrm>
              <a:off x="1483191" y="4838700"/>
              <a:ext cx="7910608"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OTLSHAPE_TB_00000000000000000000000000000000_ScaleContainer">
              <a:extLst>
                <a:ext uri="{FF2B5EF4-FFF2-40B4-BE49-F238E27FC236}">
                  <a16:creationId xmlns:a16="http://schemas.microsoft.com/office/drawing/2014/main" id="{0D44EA6C-01C9-4F01-B1BE-B10E042C1B6B}"/>
                </a:ext>
              </a:extLst>
            </p:cNvPr>
            <p:cNvSpPr/>
            <p:nvPr>
              <p:custDataLst>
                <p:tags r:id="rId67"/>
              </p:custDataLst>
            </p:nvPr>
          </p:nvSpPr>
          <p:spPr>
            <a:xfrm>
              <a:off x="844465" y="5143500"/>
              <a:ext cx="10515600" cy="381000"/>
            </a:xfrm>
            <a:prstGeom prst="snip2DiagRect">
              <a:avLst>
                <a:gd name="adj1" fmla="val 100000"/>
                <a:gd name="adj2" fmla="val 16667"/>
              </a:avLst>
            </a:prstGeom>
            <a:solidFill>
              <a:schemeClr val="tx2"/>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TLSHAPE_TB_00000000000000000000000000000000_TimescaleInterval1">
              <a:extLst>
                <a:ext uri="{FF2B5EF4-FFF2-40B4-BE49-F238E27FC236}">
                  <a16:creationId xmlns:a16="http://schemas.microsoft.com/office/drawing/2014/main" id="{6FD0548F-60C6-4430-B256-E9F33D6C4581}"/>
                </a:ext>
              </a:extLst>
            </p:cNvPr>
            <p:cNvSpPr txBox="1"/>
            <p:nvPr>
              <p:custDataLst>
                <p:tags r:id="rId68"/>
              </p:custDataLst>
            </p:nvPr>
          </p:nvSpPr>
          <p:spPr>
            <a:xfrm>
              <a:off x="1073065" y="5240972"/>
              <a:ext cx="211148" cy="186055"/>
            </a:xfrm>
            <a:prstGeom prst="rect">
              <a:avLst/>
            </a:prstGeom>
            <a:noFill/>
          </p:spPr>
          <p:txBody>
            <a:bodyPr vert="horz" wrap="none" lIns="0" tIns="0" rIns="0" bIns="0" rtlCol="0" anchor="ctr" anchorCtr="0">
              <a:noAutofit/>
            </a:bodyPr>
            <a:lstStyle/>
            <a:p>
              <a:r>
                <a:rPr lang="en-US" sz="1200" spc="-22">
                  <a:solidFill>
                    <a:schemeClr val="lt1"/>
                  </a:solidFill>
                  <a:latin typeface="Calibri" panose="020F0502020204030204" pitchFamily="34" charset="0"/>
                </a:rPr>
                <a:t>Oct</a:t>
              </a:r>
            </a:p>
          </p:txBody>
        </p:sp>
        <p:sp>
          <p:nvSpPr>
            <p:cNvPr id="9" name="OTLSHAPE_TB_00000000000000000000000000000000_TimescaleInterval2">
              <a:extLst>
                <a:ext uri="{FF2B5EF4-FFF2-40B4-BE49-F238E27FC236}">
                  <a16:creationId xmlns:a16="http://schemas.microsoft.com/office/drawing/2014/main" id="{C12DFC03-FB4C-4ADF-AB3A-68A7FC8073E9}"/>
                </a:ext>
              </a:extLst>
            </p:cNvPr>
            <p:cNvSpPr txBox="1"/>
            <p:nvPr>
              <p:custDataLst>
                <p:tags r:id="rId69"/>
              </p:custDataLst>
            </p:nvPr>
          </p:nvSpPr>
          <p:spPr>
            <a:xfrm>
              <a:off x="2805807" y="5240972"/>
              <a:ext cx="249364"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Nov</a:t>
              </a:r>
            </a:p>
          </p:txBody>
        </p:sp>
        <p:sp>
          <p:nvSpPr>
            <p:cNvPr id="10" name="OTLSHAPE_TB_00000000000000000000000000000000_TimescaleInterval3">
              <a:extLst>
                <a:ext uri="{FF2B5EF4-FFF2-40B4-BE49-F238E27FC236}">
                  <a16:creationId xmlns:a16="http://schemas.microsoft.com/office/drawing/2014/main" id="{0BBF6243-3F5E-4006-AFF6-8D5F1931436F}"/>
                </a:ext>
              </a:extLst>
            </p:cNvPr>
            <p:cNvSpPr txBox="1"/>
            <p:nvPr>
              <p:custDataLst>
                <p:tags r:id="rId70"/>
              </p:custDataLst>
            </p:nvPr>
          </p:nvSpPr>
          <p:spPr>
            <a:xfrm>
              <a:off x="4482654" y="5240972"/>
              <a:ext cx="237244" cy="186055"/>
            </a:xfrm>
            <a:prstGeom prst="rect">
              <a:avLst/>
            </a:prstGeom>
            <a:noFill/>
          </p:spPr>
          <p:txBody>
            <a:bodyPr vert="horz" wrap="none" lIns="0" tIns="0" rIns="0" bIns="0" rtlCol="0" anchor="ctr" anchorCtr="0">
              <a:noAutofit/>
            </a:bodyPr>
            <a:lstStyle/>
            <a:p>
              <a:r>
                <a:rPr lang="en-US" sz="1200" spc="-22">
                  <a:solidFill>
                    <a:schemeClr val="lt1"/>
                  </a:solidFill>
                  <a:latin typeface="Calibri" panose="020F0502020204030204" pitchFamily="34" charset="0"/>
                </a:rPr>
                <a:t>Dec</a:t>
              </a:r>
            </a:p>
          </p:txBody>
        </p:sp>
        <p:sp>
          <p:nvSpPr>
            <p:cNvPr id="11" name="OTLSHAPE_TB_00000000000000000000000000000000_TimescaleInterval4">
              <a:extLst>
                <a:ext uri="{FF2B5EF4-FFF2-40B4-BE49-F238E27FC236}">
                  <a16:creationId xmlns:a16="http://schemas.microsoft.com/office/drawing/2014/main" id="{FB70D68A-D680-4ACD-B1CD-67809C3DD124}"/>
                </a:ext>
              </a:extLst>
            </p:cNvPr>
            <p:cNvSpPr txBox="1"/>
            <p:nvPr>
              <p:custDataLst>
                <p:tags r:id="rId71"/>
              </p:custDataLst>
            </p:nvPr>
          </p:nvSpPr>
          <p:spPr>
            <a:xfrm>
              <a:off x="6215395" y="5240972"/>
              <a:ext cx="314189"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2021</a:t>
              </a:r>
            </a:p>
          </p:txBody>
        </p:sp>
        <p:sp>
          <p:nvSpPr>
            <p:cNvPr id="12" name="OTLSHAPE_TB_00000000000000000000000000000000_TimescaleInterval5">
              <a:extLst>
                <a:ext uri="{FF2B5EF4-FFF2-40B4-BE49-F238E27FC236}">
                  <a16:creationId xmlns:a16="http://schemas.microsoft.com/office/drawing/2014/main" id="{9DA8D1B6-C698-4DEB-9614-DF6A990136E9}"/>
                </a:ext>
              </a:extLst>
            </p:cNvPr>
            <p:cNvSpPr txBox="1"/>
            <p:nvPr>
              <p:custDataLst>
                <p:tags r:id="rId72"/>
              </p:custDataLst>
            </p:nvPr>
          </p:nvSpPr>
          <p:spPr>
            <a:xfrm>
              <a:off x="7948137" y="5240972"/>
              <a:ext cx="225383"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Feb</a:t>
              </a:r>
            </a:p>
          </p:txBody>
        </p:sp>
        <p:sp>
          <p:nvSpPr>
            <p:cNvPr id="14" name="OTLSHAPE_TB_00000000000000000000000000000000_TimescaleInterval6">
              <a:extLst>
                <a:ext uri="{FF2B5EF4-FFF2-40B4-BE49-F238E27FC236}">
                  <a16:creationId xmlns:a16="http://schemas.microsoft.com/office/drawing/2014/main" id="{53C7410E-5E99-4666-9E04-96612A0B8A31}"/>
                </a:ext>
              </a:extLst>
            </p:cNvPr>
            <p:cNvSpPr txBox="1"/>
            <p:nvPr>
              <p:custDataLst>
                <p:tags r:id="rId73"/>
              </p:custDataLst>
            </p:nvPr>
          </p:nvSpPr>
          <p:spPr>
            <a:xfrm>
              <a:off x="9513194" y="5240972"/>
              <a:ext cx="258084"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Mar</a:t>
              </a:r>
            </a:p>
          </p:txBody>
        </p:sp>
        <p:cxnSp>
          <p:nvCxnSpPr>
            <p:cNvPr id="105" name="OTLSHAPE_TB_00000000000000000000000000000000_Separator1">
              <a:extLst>
                <a:ext uri="{FF2B5EF4-FFF2-40B4-BE49-F238E27FC236}">
                  <a16:creationId xmlns:a16="http://schemas.microsoft.com/office/drawing/2014/main" id="{D44A70C4-F0DE-41B9-BA40-A5445390691E}"/>
                </a:ext>
              </a:extLst>
            </p:cNvPr>
            <p:cNvCxnSpPr/>
            <p:nvPr>
              <p:custDataLst>
                <p:tags r:id="rId74"/>
              </p:custDataLst>
            </p:nvPr>
          </p:nvCxnSpPr>
          <p:spPr>
            <a:xfrm>
              <a:off x="2742306" y="5207000"/>
              <a:ext cx="0" cy="2540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OTLSHAPE_TB_00000000000000000000000000000000_Separator2">
              <a:extLst>
                <a:ext uri="{FF2B5EF4-FFF2-40B4-BE49-F238E27FC236}">
                  <a16:creationId xmlns:a16="http://schemas.microsoft.com/office/drawing/2014/main" id="{C7F516A2-4868-4A64-BF52-3BCA2D6257A6}"/>
                </a:ext>
              </a:extLst>
            </p:cNvPr>
            <p:cNvCxnSpPr/>
            <p:nvPr>
              <p:custDataLst>
                <p:tags r:id="rId75"/>
              </p:custDataLst>
            </p:nvPr>
          </p:nvCxnSpPr>
          <p:spPr>
            <a:xfrm>
              <a:off x="4419153" y="5207000"/>
              <a:ext cx="0" cy="2540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OTLSHAPE_TB_00000000000000000000000000000000_Separator3">
              <a:extLst>
                <a:ext uri="{FF2B5EF4-FFF2-40B4-BE49-F238E27FC236}">
                  <a16:creationId xmlns:a16="http://schemas.microsoft.com/office/drawing/2014/main" id="{73A4338E-1DA7-472C-9A74-A33DA3BF09E8}"/>
                </a:ext>
              </a:extLst>
            </p:cNvPr>
            <p:cNvCxnSpPr/>
            <p:nvPr>
              <p:custDataLst>
                <p:tags r:id="rId76"/>
              </p:custDataLst>
            </p:nvPr>
          </p:nvCxnSpPr>
          <p:spPr>
            <a:xfrm>
              <a:off x="6151895" y="5207000"/>
              <a:ext cx="0" cy="2540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OTLSHAPE_TB_00000000000000000000000000000000_Separator4">
              <a:extLst>
                <a:ext uri="{FF2B5EF4-FFF2-40B4-BE49-F238E27FC236}">
                  <a16:creationId xmlns:a16="http://schemas.microsoft.com/office/drawing/2014/main" id="{348A5D5B-D163-4994-9AD7-2E7C463AB7C1}"/>
                </a:ext>
              </a:extLst>
            </p:cNvPr>
            <p:cNvCxnSpPr/>
            <p:nvPr>
              <p:custDataLst>
                <p:tags r:id="rId77"/>
              </p:custDataLst>
            </p:nvPr>
          </p:nvCxnSpPr>
          <p:spPr>
            <a:xfrm>
              <a:off x="7884636" y="5207000"/>
              <a:ext cx="0" cy="2540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OTLSHAPE_TB_00000000000000000000000000000000_Separator5">
              <a:extLst>
                <a:ext uri="{FF2B5EF4-FFF2-40B4-BE49-F238E27FC236}">
                  <a16:creationId xmlns:a16="http://schemas.microsoft.com/office/drawing/2014/main" id="{795CBE4A-4CDD-4972-85C4-FCF82DED773C}"/>
                </a:ext>
              </a:extLst>
            </p:cNvPr>
            <p:cNvCxnSpPr/>
            <p:nvPr>
              <p:custDataLst>
                <p:tags r:id="rId78"/>
              </p:custDataLst>
            </p:nvPr>
          </p:nvCxnSpPr>
          <p:spPr>
            <a:xfrm>
              <a:off x="9449693" y="5207000"/>
              <a:ext cx="0" cy="2540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0" name="OTLSHAPE_T_f283dc1701034f7aaf04009547b4818c_Shape">
              <a:extLst>
                <a:ext uri="{FF2B5EF4-FFF2-40B4-BE49-F238E27FC236}">
                  <a16:creationId xmlns:a16="http://schemas.microsoft.com/office/drawing/2014/main" id="{03069FC8-ED53-428E-AF01-E503A42C9BFC}"/>
                </a:ext>
              </a:extLst>
            </p:cNvPr>
            <p:cNvSpPr/>
            <p:nvPr>
              <p:custDataLst>
                <p:tags r:id="rId79"/>
              </p:custDataLst>
            </p:nvPr>
          </p:nvSpPr>
          <p:spPr>
            <a:xfrm>
              <a:off x="1959778" y="2336800"/>
              <a:ext cx="6731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2" name="OTLSHAPE_T_c81e646c6e7b4b01a3df9f6a81bb13b5_Shape">
              <a:extLst>
                <a:ext uri="{FF2B5EF4-FFF2-40B4-BE49-F238E27FC236}">
                  <a16:creationId xmlns:a16="http://schemas.microsoft.com/office/drawing/2014/main" id="{B4F5034A-02A6-4CFE-86DE-5A63D68E3078}"/>
                </a:ext>
              </a:extLst>
            </p:cNvPr>
            <p:cNvSpPr/>
            <p:nvPr>
              <p:custDataLst>
                <p:tags r:id="rId80"/>
              </p:custDataLst>
            </p:nvPr>
          </p:nvSpPr>
          <p:spPr>
            <a:xfrm>
              <a:off x="2742307" y="2603500"/>
              <a:ext cx="14605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4" name="OTLSHAPE_T_b20ee36e103f481ebe124d52a854835d_Shape">
              <a:extLst>
                <a:ext uri="{FF2B5EF4-FFF2-40B4-BE49-F238E27FC236}">
                  <a16:creationId xmlns:a16="http://schemas.microsoft.com/office/drawing/2014/main" id="{37CE8A48-6645-4F3A-A367-99E549FA5414}"/>
                </a:ext>
              </a:extLst>
            </p:cNvPr>
            <p:cNvSpPr/>
            <p:nvPr>
              <p:custDataLst>
                <p:tags r:id="rId81"/>
              </p:custDataLst>
            </p:nvPr>
          </p:nvSpPr>
          <p:spPr>
            <a:xfrm>
              <a:off x="4041465" y="2870200"/>
              <a:ext cx="378041" cy="253331"/>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6" name="OTLSHAPE_T_3920e1a5652e499ba1605eaaa28e8a4e_Shape">
              <a:extLst>
                <a:ext uri="{FF2B5EF4-FFF2-40B4-BE49-F238E27FC236}">
                  <a16:creationId xmlns:a16="http://schemas.microsoft.com/office/drawing/2014/main" id="{54EBD21E-4F17-4D7C-9448-5824089130F2}"/>
                </a:ext>
              </a:extLst>
            </p:cNvPr>
            <p:cNvSpPr/>
            <p:nvPr>
              <p:custDataLst>
                <p:tags r:id="rId82"/>
              </p:custDataLst>
            </p:nvPr>
          </p:nvSpPr>
          <p:spPr>
            <a:xfrm>
              <a:off x="4698628" y="3136900"/>
              <a:ext cx="22479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8" name="OTLSHAPE_T_15b25831261a4d99afbcda89f3b6ec94_Shape">
              <a:extLst>
                <a:ext uri="{FF2B5EF4-FFF2-40B4-BE49-F238E27FC236}">
                  <a16:creationId xmlns:a16="http://schemas.microsoft.com/office/drawing/2014/main" id="{87DB9DF9-BEB8-459A-BD49-3F47A82E7E27}"/>
                </a:ext>
              </a:extLst>
            </p:cNvPr>
            <p:cNvSpPr/>
            <p:nvPr>
              <p:custDataLst>
                <p:tags r:id="rId83"/>
              </p:custDataLst>
            </p:nvPr>
          </p:nvSpPr>
          <p:spPr>
            <a:xfrm>
              <a:off x="7046213" y="3403600"/>
              <a:ext cx="6731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0" name="OTLSHAPE_T_ba2c6c38c90c474cae4a3c85b6003032_Shape">
              <a:extLst>
                <a:ext uri="{FF2B5EF4-FFF2-40B4-BE49-F238E27FC236}">
                  <a16:creationId xmlns:a16="http://schemas.microsoft.com/office/drawing/2014/main" id="{B614B0EC-37FB-4AF1-94E9-5F8221B53EFC}"/>
                </a:ext>
              </a:extLst>
            </p:cNvPr>
            <p:cNvSpPr/>
            <p:nvPr>
              <p:custDataLst>
                <p:tags r:id="rId84"/>
              </p:custDataLst>
            </p:nvPr>
          </p:nvSpPr>
          <p:spPr>
            <a:xfrm>
              <a:off x="7828742" y="3670300"/>
              <a:ext cx="2921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2" name="OTLSHAPE_T_ac8f1cb14948495694f30493d7f52e4d_Shape">
              <a:extLst>
                <a:ext uri="{FF2B5EF4-FFF2-40B4-BE49-F238E27FC236}">
                  <a16:creationId xmlns:a16="http://schemas.microsoft.com/office/drawing/2014/main" id="{2AA72F3D-D98C-47A2-A3E6-055A3FCCB6A4}"/>
                </a:ext>
              </a:extLst>
            </p:cNvPr>
            <p:cNvSpPr/>
            <p:nvPr>
              <p:custDataLst>
                <p:tags r:id="rId85"/>
              </p:custDataLst>
            </p:nvPr>
          </p:nvSpPr>
          <p:spPr>
            <a:xfrm>
              <a:off x="8220006" y="3937000"/>
              <a:ext cx="2921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4" name="OTLSHAPE_T_8f8bfceb324b4b20b317650de69a4e8a_Shape">
              <a:extLst>
                <a:ext uri="{FF2B5EF4-FFF2-40B4-BE49-F238E27FC236}">
                  <a16:creationId xmlns:a16="http://schemas.microsoft.com/office/drawing/2014/main" id="{CC86426F-DB32-44D8-90D3-93491AA0BA5A}"/>
                </a:ext>
              </a:extLst>
            </p:cNvPr>
            <p:cNvSpPr/>
            <p:nvPr>
              <p:custDataLst>
                <p:tags r:id="rId86"/>
              </p:custDataLst>
            </p:nvPr>
          </p:nvSpPr>
          <p:spPr>
            <a:xfrm>
              <a:off x="8611271" y="4203700"/>
              <a:ext cx="2921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6" name="OTLSHAPE_T_5ad340a5d1f1432a9676f9701fe0346a_Shape">
              <a:extLst>
                <a:ext uri="{FF2B5EF4-FFF2-40B4-BE49-F238E27FC236}">
                  <a16:creationId xmlns:a16="http://schemas.microsoft.com/office/drawing/2014/main" id="{E408B802-C86C-4C04-9DDE-F01F1578F484}"/>
                </a:ext>
              </a:extLst>
            </p:cNvPr>
            <p:cNvSpPr/>
            <p:nvPr>
              <p:custDataLst>
                <p:tags r:id="rId87"/>
              </p:custDataLst>
            </p:nvPr>
          </p:nvSpPr>
          <p:spPr>
            <a:xfrm>
              <a:off x="9002534" y="4470400"/>
              <a:ext cx="2921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8" name="OTLSHAPE_T_8076fa4d647f481a9987a59db94cdcc1_Shape">
              <a:extLst>
                <a:ext uri="{FF2B5EF4-FFF2-40B4-BE49-F238E27FC236}">
                  <a16:creationId xmlns:a16="http://schemas.microsoft.com/office/drawing/2014/main" id="{77531BF6-8089-4913-9EE3-6EC4E80FF32C}"/>
                </a:ext>
              </a:extLst>
            </p:cNvPr>
            <p:cNvSpPr/>
            <p:nvPr>
              <p:custDataLst>
                <p:tags r:id="rId88"/>
              </p:custDataLst>
            </p:nvPr>
          </p:nvSpPr>
          <p:spPr>
            <a:xfrm>
              <a:off x="9393799" y="4737100"/>
              <a:ext cx="14605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TLSHAPE_T_f283dc1701034f7aaf04009547b4818c_JoinedDate">
              <a:extLst>
                <a:ext uri="{FF2B5EF4-FFF2-40B4-BE49-F238E27FC236}">
                  <a16:creationId xmlns:a16="http://schemas.microsoft.com/office/drawing/2014/main" id="{2545B22C-DFD5-4653-B0E7-F1B6A1C6218A}"/>
                </a:ext>
              </a:extLst>
            </p:cNvPr>
            <p:cNvSpPr txBox="1"/>
            <p:nvPr>
              <p:custDataLst>
                <p:tags r:id="rId89"/>
              </p:custDataLst>
            </p:nvPr>
          </p:nvSpPr>
          <p:spPr>
            <a:xfrm>
              <a:off x="2681278" y="2361456"/>
              <a:ext cx="774700" cy="153888"/>
            </a:xfrm>
            <a:prstGeom prst="rect">
              <a:avLst/>
            </a:prstGeom>
            <a:noFill/>
          </p:spPr>
          <p:txBody>
            <a:bodyPr vert="horz" wrap="square" lIns="0" tIns="0" rIns="0" bIns="0" rtlCol="0" anchor="ctr" anchorCtr="0">
              <a:spAutoFit/>
            </a:bodyPr>
            <a:lstStyle/>
            <a:p>
              <a:r>
                <a:rPr lang="en-US" sz="1000" spc="-4">
                  <a:solidFill>
                    <a:schemeClr val="dk2"/>
                  </a:solidFill>
                  <a:latin typeface="Calibri" panose="020F0502020204030204" pitchFamily="34" charset="0"/>
                </a:rPr>
                <a:t>Oct 18 - Oct 29</a:t>
              </a:r>
            </a:p>
          </p:txBody>
        </p:sp>
        <p:sp>
          <p:nvSpPr>
            <p:cNvPr id="22" name="OTLSHAPE_T_f283dc1701034f7aaf04009547b4818c_Title">
              <a:extLst>
                <a:ext uri="{FF2B5EF4-FFF2-40B4-BE49-F238E27FC236}">
                  <a16:creationId xmlns:a16="http://schemas.microsoft.com/office/drawing/2014/main" id="{F8D41A6B-5354-4A86-99AB-7D878C921051}"/>
                </a:ext>
              </a:extLst>
            </p:cNvPr>
            <p:cNvSpPr txBox="1"/>
            <p:nvPr>
              <p:custDataLst>
                <p:tags r:id="rId90"/>
              </p:custDataLst>
            </p:nvPr>
          </p:nvSpPr>
          <p:spPr>
            <a:xfrm>
              <a:off x="127000" y="2353762"/>
              <a:ext cx="1549400" cy="169277"/>
            </a:xfrm>
            <a:prstGeom prst="rect">
              <a:avLst/>
            </a:prstGeom>
            <a:noFill/>
          </p:spPr>
          <p:txBody>
            <a:bodyPr vert="horz" wrap="square" lIns="0" tIns="0" rIns="0" bIns="0" rtlCol="0" anchor="ctr" anchorCtr="0">
              <a:spAutoFit/>
            </a:bodyPr>
            <a:lstStyle/>
            <a:p>
              <a:r>
                <a:rPr lang="en-US" sz="1100" b="1" spc="-4">
                  <a:solidFill>
                    <a:schemeClr val="dk1"/>
                  </a:solidFill>
                  <a:latin typeface="Calibri" panose="020F0502020204030204" pitchFamily="34" charset="0"/>
                </a:rPr>
                <a:t>Studying Machine learning</a:t>
              </a:r>
            </a:p>
          </p:txBody>
        </p:sp>
        <p:sp>
          <p:nvSpPr>
            <p:cNvPr id="29" name="OTLSHAPE_T_c81e646c6e7b4b01a3df9f6a81bb13b5_JoinedDate">
              <a:extLst>
                <a:ext uri="{FF2B5EF4-FFF2-40B4-BE49-F238E27FC236}">
                  <a16:creationId xmlns:a16="http://schemas.microsoft.com/office/drawing/2014/main" id="{65AFA21C-8EAA-409E-B15E-3578E9028331}"/>
                </a:ext>
              </a:extLst>
            </p:cNvPr>
            <p:cNvSpPr txBox="1"/>
            <p:nvPr>
              <p:custDataLst>
                <p:tags r:id="rId91"/>
              </p:custDataLst>
            </p:nvPr>
          </p:nvSpPr>
          <p:spPr>
            <a:xfrm>
              <a:off x="4246335" y="2628156"/>
              <a:ext cx="762000" cy="153888"/>
            </a:xfrm>
            <a:prstGeom prst="rect">
              <a:avLst/>
            </a:prstGeom>
            <a:noFill/>
          </p:spPr>
          <p:txBody>
            <a:bodyPr vert="horz" wrap="square" lIns="0" tIns="0" rIns="0" bIns="0" rtlCol="0" anchor="ctr" anchorCtr="0">
              <a:spAutoFit/>
            </a:bodyPr>
            <a:lstStyle/>
            <a:p>
              <a:r>
                <a:rPr lang="en-US" sz="1000" spc="-4">
                  <a:solidFill>
                    <a:schemeClr val="dk2"/>
                  </a:solidFill>
                  <a:latin typeface="Calibri" panose="020F0502020204030204" pitchFamily="34" charset="0"/>
                </a:rPr>
                <a:t>Nov 1 - Nov 26</a:t>
              </a:r>
            </a:p>
          </p:txBody>
        </p:sp>
        <p:sp>
          <p:nvSpPr>
            <p:cNvPr id="30" name="OTLSHAPE_T_c81e646c6e7b4b01a3df9f6a81bb13b5_Title">
              <a:extLst>
                <a:ext uri="{FF2B5EF4-FFF2-40B4-BE49-F238E27FC236}">
                  <a16:creationId xmlns:a16="http://schemas.microsoft.com/office/drawing/2014/main" id="{81CC2154-C5BD-4531-A759-74D4FC100D85}"/>
                </a:ext>
              </a:extLst>
            </p:cNvPr>
            <p:cNvSpPr txBox="1"/>
            <p:nvPr>
              <p:custDataLst>
                <p:tags r:id="rId92"/>
              </p:custDataLst>
            </p:nvPr>
          </p:nvSpPr>
          <p:spPr>
            <a:xfrm>
              <a:off x="127000" y="2620463"/>
              <a:ext cx="1358900" cy="169277"/>
            </a:xfrm>
            <a:prstGeom prst="rect">
              <a:avLst/>
            </a:prstGeom>
            <a:noFill/>
          </p:spPr>
          <p:txBody>
            <a:bodyPr vert="horz" wrap="square" lIns="0" tIns="0" rIns="0" bIns="0" rtlCol="0" anchor="ctr" anchorCtr="0">
              <a:spAutoFit/>
            </a:bodyPr>
            <a:lstStyle/>
            <a:p>
              <a:r>
                <a:rPr lang="en-US" sz="1100" b="1" spc="-4">
                  <a:solidFill>
                    <a:schemeClr val="dk1"/>
                  </a:solidFill>
                  <a:latin typeface="Calibri" panose="020F0502020204030204" pitchFamily="34" charset="0"/>
                </a:rPr>
                <a:t>Studying Deep learning</a:t>
              </a:r>
            </a:p>
          </p:txBody>
        </p:sp>
        <p:sp>
          <p:nvSpPr>
            <p:cNvPr id="37" name="OTLSHAPE_T_b20ee36e103f481ebe124d52a854835d_JoinedDate">
              <a:extLst>
                <a:ext uri="{FF2B5EF4-FFF2-40B4-BE49-F238E27FC236}">
                  <a16:creationId xmlns:a16="http://schemas.microsoft.com/office/drawing/2014/main" id="{EFA4B051-3FD8-4D72-B3EA-D0E80DB12DB1}"/>
                </a:ext>
              </a:extLst>
            </p:cNvPr>
            <p:cNvSpPr txBox="1"/>
            <p:nvPr>
              <p:custDataLst>
                <p:tags r:id="rId93"/>
              </p:custDataLst>
            </p:nvPr>
          </p:nvSpPr>
          <p:spPr>
            <a:xfrm>
              <a:off x="4460607" y="2888134"/>
              <a:ext cx="761999" cy="153888"/>
            </a:xfrm>
            <a:prstGeom prst="rect">
              <a:avLst/>
            </a:prstGeom>
            <a:noFill/>
          </p:spPr>
          <p:txBody>
            <a:bodyPr vert="horz" wrap="square" lIns="0" tIns="0" rIns="0" bIns="0" rtlCol="0" anchor="ctr" anchorCtr="0">
              <a:spAutoFit/>
            </a:bodyPr>
            <a:lstStyle/>
            <a:p>
              <a:r>
                <a:rPr lang="en-US" sz="1000" spc="-4">
                  <a:solidFill>
                    <a:schemeClr val="dk2"/>
                  </a:solidFill>
                  <a:latin typeface="Calibri" panose="020F0502020204030204" pitchFamily="34" charset="0"/>
                </a:rPr>
                <a:t>Nov 29 - Dec 3</a:t>
              </a:r>
            </a:p>
          </p:txBody>
        </p:sp>
        <p:sp>
          <p:nvSpPr>
            <p:cNvPr id="38" name="OTLSHAPE_T_b20ee36e103f481ebe124d52a854835d_Title">
              <a:extLst>
                <a:ext uri="{FF2B5EF4-FFF2-40B4-BE49-F238E27FC236}">
                  <a16:creationId xmlns:a16="http://schemas.microsoft.com/office/drawing/2014/main" id="{0BA49258-075B-4F54-8007-35339B292CED}"/>
                </a:ext>
              </a:extLst>
            </p:cNvPr>
            <p:cNvSpPr txBox="1"/>
            <p:nvPr>
              <p:custDataLst>
                <p:tags r:id="rId94"/>
              </p:custDataLst>
            </p:nvPr>
          </p:nvSpPr>
          <p:spPr>
            <a:xfrm>
              <a:off x="127000" y="2887163"/>
              <a:ext cx="1600200" cy="169277"/>
            </a:xfrm>
            <a:prstGeom prst="rect">
              <a:avLst/>
            </a:prstGeom>
            <a:noFill/>
          </p:spPr>
          <p:txBody>
            <a:bodyPr vert="horz" wrap="square" lIns="0" tIns="0" rIns="0" bIns="0" rtlCol="0" anchor="ctr" anchorCtr="0">
              <a:spAutoFit/>
            </a:bodyPr>
            <a:lstStyle/>
            <a:p>
              <a:r>
                <a:rPr lang="en-US" sz="1100" b="1" spc="-6">
                  <a:solidFill>
                    <a:schemeClr val="dk1"/>
                  </a:solidFill>
                  <a:latin typeface="Calibri" panose="020F0502020204030204" pitchFamily="34" charset="0"/>
                </a:rPr>
                <a:t>Midterm Exams (First term)</a:t>
              </a:r>
            </a:p>
          </p:txBody>
        </p:sp>
        <p:sp>
          <p:nvSpPr>
            <p:cNvPr id="45" name="OTLSHAPE_T_3920e1a5652e499ba1605eaaa28e8a4e_JoinedDate">
              <a:extLst>
                <a:ext uri="{FF2B5EF4-FFF2-40B4-BE49-F238E27FC236}">
                  <a16:creationId xmlns:a16="http://schemas.microsoft.com/office/drawing/2014/main" id="{897D3CBC-60C0-4498-BAFE-0899565D59A2}"/>
                </a:ext>
              </a:extLst>
            </p:cNvPr>
            <p:cNvSpPr txBox="1"/>
            <p:nvPr>
              <p:custDataLst>
                <p:tags r:id="rId95"/>
              </p:custDataLst>
            </p:nvPr>
          </p:nvSpPr>
          <p:spPr>
            <a:xfrm>
              <a:off x="6985184" y="3161556"/>
              <a:ext cx="711200" cy="153888"/>
            </a:xfrm>
            <a:prstGeom prst="rect">
              <a:avLst/>
            </a:prstGeom>
            <a:noFill/>
          </p:spPr>
          <p:txBody>
            <a:bodyPr vert="horz" wrap="square" lIns="0" tIns="0" rIns="0" bIns="0" rtlCol="0" anchor="ctr" anchorCtr="0">
              <a:spAutoFit/>
            </a:bodyPr>
            <a:lstStyle/>
            <a:p>
              <a:r>
                <a:rPr lang="en-US" sz="1000" spc="-4">
                  <a:solidFill>
                    <a:schemeClr val="dk2"/>
                  </a:solidFill>
                  <a:latin typeface="Calibri" panose="020F0502020204030204" pitchFamily="34" charset="0"/>
                  <a:cs typeface="Calibri"/>
                </a:rPr>
                <a:t>Dec 6 - Jan 14</a:t>
              </a:r>
              <a:endParaRPr lang="en-US"/>
            </a:p>
          </p:txBody>
        </p:sp>
        <p:sp>
          <p:nvSpPr>
            <p:cNvPr id="46" name="OTLSHAPE_T_3920e1a5652e499ba1605eaaa28e8a4e_Title">
              <a:extLst>
                <a:ext uri="{FF2B5EF4-FFF2-40B4-BE49-F238E27FC236}">
                  <a16:creationId xmlns:a16="http://schemas.microsoft.com/office/drawing/2014/main" id="{55ABDB47-1611-4846-BA7B-101B4A726A61}"/>
                </a:ext>
              </a:extLst>
            </p:cNvPr>
            <p:cNvSpPr txBox="1"/>
            <p:nvPr>
              <p:custDataLst>
                <p:tags r:id="rId96"/>
              </p:custDataLst>
            </p:nvPr>
          </p:nvSpPr>
          <p:spPr>
            <a:xfrm>
              <a:off x="127000" y="3153863"/>
              <a:ext cx="774700" cy="169277"/>
            </a:xfrm>
            <a:prstGeom prst="rect">
              <a:avLst/>
            </a:prstGeom>
            <a:noFill/>
          </p:spPr>
          <p:txBody>
            <a:bodyPr vert="horz" wrap="square" lIns="0" tIns="0" rIns="0" bIns="0" rtlCol="0" anchor="ctr" anchorCtr="0">
              <a:spAutoFit/>
            </a:bodyPr>
            <a:lstStyle/>
            <a:p>
              <a:r>
                <a:rPr lang="en-US" sz="1100" b="1" spc="-6">
                  <a:solidFill>
                    <a:schemeClr val="dk1"/>
                  </a:solidFill>
                  <a:latin typeface="Calibri" panose="020F0502020204030204" pitchFamily="34" charset="0"/>
                </a:rPr>
                <a:t>Studying NLP</a:t>
              </a:r>
            </a:p>
          </p:txBody>
        </p:sp>
        <p:sp>
          <p:nvSpPr>
            <p:cNvPr id="53" name="OTLSHAPE_T_15b25831261a4d99afbcda89f3b6ec94_JoinedDate">
              <a:extLst>
                <a:ext uri="{FF2B5EF4-FFF2-40B4-BE49-F238E27FC236}">
                  <a16:creationId xmlns:a16="http://schemas.microsoft.com/office/drawing/2014/main" id="{37148F5C-0146-45C4-9490-46B8E5D5BB76}"/>
                </a:ext>
              </a:extLst>
            </p:cNvPr>
            <p:cNvSpPr txBox="1"/>
            <p:nvPr>
              <p:custDataLst>
                <p:tags r:id="rId97"/>
              </p:custDataLst>
            </p:nvPr>
          </p:nvSpPr>
          <p:spPr>
            <a:xfrm>
              <a:off x="7767713" y="3428256"/>
              <a:ext cx="749300" cy="153888"/>
            </a:xfrm>
            <a:prstGeom prst="rect">
              <a:avLst/>
            </a:prstGeom>
            <a:noFill/>
          </p:spPr>
          <p:txBody>
            <a:bodyPr vert="horz" wrap="square" lIns="0" tIns="0" rIns="0" bIns="0" rtlCol="0" anchor="ctr" anchorCtr="0">
              <a:spAutoFit/>
            </a:bodyPr>
            <a:lstStyle/>
            <a:p>
              <a:r>
                <a:rPr lang="en-US" sz="1000" spc="-4">
                  <a:solidFill>
                    <a:schemeClr val="dk2"/>
                  </a:solidFill>
                  <a:latin typeface="Calibri" panose="020F0502020204030204" pitchFamily="34" charset="0"/>
                </a:rPr>
                <a:t>Jan 17 - Jan 28</a:t>
              </a:r>
            </a:p>
          </p:txBody>
        </p:sp>
        <p:sp>
          <p:nvSpPr>
            <p:cNvPr id="54" name="OTLSHAPE_T_15b25831261a4d99afbcda89f3b6ec94_Title">
              <a:extLst>
                <a:ext uri="{FF2B5EF4-FFF2-40B4-BE49-F238E27FC236}">
                  <a16:creationId xmlns:a16="http://schemas.microsoft.com/office/drawing/2014/main" id="{5EB503B1-CC94-4292-AF64-11C868A7C68C}"/>
                </a:ext>
              </a:extLst>
            </p:cNvPr>
            <p:cNvSpPr txBox="1"/>
            <p:nvPr>
              <p:custDataLst>
                <p:tags r:id="rId98"/>
              </p:custDataLst>
            </p:nvPr>
          </p:nvSpPr>
          <p:spPr>
            <a:xfrm>
              <a:off x="127000" y="3420562"/>
              <a:ext cx="914400" cy="169277"/>
            </a:xfrm>
            <a:prstGeom prst="rect">
              <a:avLst/>
            </a:prstGeom>
            <a:noFill/>
          </p:spPr>
          <p:txBody>
            <a:bodyPr vert="horz" wrap="square" lIns="0" tIns="0" rIns="0" bIns="0" rtlCol="0" anchor="ctr" anchorCtr="0">
              <a:spAutoFit/>
            </a:bodyPr>
            <a:lstStyle/>
            <a:p>
              <a:r>
                <a:rPr lang="en-US" sz="1100" b="1" spc="-8">
                  <a:solidFill>
                    <a:schemeClr val="dk1"/>
                  </a:solidFill>
                  <a:latin typeface="Calibri" panose="020F0502020204030204" pitchFamily="34" charset="0"/>
                </a:rPr>
                <a:t>System analysis</a:t>
              </a:r>
            </a:p>
          </p:txBody>
        </p:sp>
        <p:sp>
          <p:nvSpPr>
            <p:cNvPr id="61" name="OTLSHAPE_T_ba2c6c38c90c474cae4a3c85b6003032_JoinedDate">
              <a:extLst>
                <a:ext uri="{FF2B5EF4-FFF2-40B4-BE49-F238E27FC236}">
                  <a16:creationId xmlns:a16="http://schemas.microsoft.com/office/drawing/2014/main" id="{34CF936F-304F-4301-A335-DD0249A04F32}"/>
                </a:ext>
              </a:extLst>
            </p:cNvPr>
            <p:cNvSpPr txBox="1"/>
            <p:nvPr>
              <p:custDataLst>
                <p:tags r:id="rId99"/>
              </p:custDataLst>
            </p:nvPr>
          </p:nvSpPr>
          <p:spPr>
            <a:xfrm>
              <a:off x="8158977" y="3694956"/>
              <a:ext cx="711200" cy="153888"/>
            </a:xfrm>
            <a:prstGeom prst="rect">
              <a:avLst/>
            </a:prstGeom>
            <a:noFill/>
          </p:spPr>
          <p:txBody>
            <a:bodyPr vert="horz" wrap="square" lIns="0" tIns="0" rIns="0" bIns="0" rtlCol="0" anchor="ctr" anchorCtr="0">
              <a:spAutoFit/>
            </a:bodyPr>
            <a:lstStyle/>
            <a:p>
              <a:r>
                <a:rPr lang="en-US" sz="1000" spc="-4">
                  <a:solidFill>
                    <a:schemeClr val="dk2"/>
                  </a:solidFill>
                  <a:latin typeface="Calibri" panose="020F0502020204030204" pitchFamily="34" charset="0"/>
                </a:rPr>
                <a:t>Jan 31 - Feb 4</a:t>
              </a:r>
            </a:p>
          </p:txBody>
        </p:sp>
        <p:sp>
          <p:nvSpPr>
            <p:cNvPr id="62" name="OTLSHAPE_T_ba2c6c38c90c474cae4a3c85b6003032_Title">
              <a:extLst>
                <a:ext uri="{FF2B5EF4-FFF2-40B4-BE49-F238E27FC236}">
                  <a16:creationId xmlns:a16="http://schemas.microsoft.com/office/drawing/2014/main" id="{10AF7BE9-3DF5-4766-9508-7A0D7B6A24C8}"/>
                </a:ext>
              </a:extLst>
            </p:cNvPr>
            <p:cNvSpPr txBox="1"/>
            <p:nvPr>
              <p:custDataLst>
                <p:tags r:id="rId100"/>
              </p:custDataLst>
            </p:nvPr>
          </p:nvSpPr>
          <p:spPr>
            <a:xfrm>
              <a:off x="127000" y="3687262"/>
              <a:ext cx="685800" cy="169277"/>
            </a:xfrm>
            <a:prstGeom prst="rect">
              <a:avLst/>
            </a:prstGeom>
            <a:noFill/>
          </p:spPr>
          <p:txBody>
            <a:bodyPr vert="horz" wrap="square" lIns="0" tIns="0" rIns="0" bIns="0" rtlCol="0" anchor="ctr" anchorCtr="0">
              <a:spAutoFit/>
            </a:bodyPr>
            <a:lstStyle/>
            <a:p>
              <a:r>
                <a:rPr lang="en-US" sz="1100" b="1" spc="-4">
                  <a:solidFill>
                    <a:schemeClr val="dk1"/>
                  </a:solidFill>
                  <a:latin typeface="Calibri" panose="020F0502020204030204" pitchFamily="34" charset="0"/>
                </a:rPr>
                <a:t>UML design</a:t>
              </a:r>
            </a:p>
          </p:txBody>
        </p:sp>
        <p:sp>
          <p:nvSpPr>
            <p:cNvPr id="69" name="OTLSHAPE_T_ac8f1cb14948495694f30493d7f52e4d_JoinedDate">
              <a:extLst>
                <a:ext uri="{FF2B5EF4-FFF2-40B4-BE49-F238E27FC236}">
                  <a16:creationId xmlns:a16="http://schemas.microsoft.com/office/drawing/2014/main" id="{55D97C13-82A0-4A95-8F18-3970089D4850}"/>
                </a:ext>
              </a:extLst>
            </p:cNvPr>
            <p:cNvSpPr txBox="1"/>
            <p:nvPr>
              <p:custDataLst>
                <p:tags r:id="rId101"/>
              </p:custDataLst>
            </p:nvPr>
          </p:nvSpPr>
          <p:spPr>
            <a:xfrm>
              <a:off x="8550242" y="3961656"/>
              <a:ext cx="723900" cy="153888"/>
            </a:xfrm>
            <a:prstGeom prst="rect">
              <a:avLst/>
            </a:prstGeom>
            <a:noFill/>
          </p:spPr>
          <p:txBody>
            <a:bodyPr vert="horz" wrap="square" lIns="0" tIns="0" rIns="0" bIns="0" rtlCol="0" anchor="ctr" anchorCtr="0">
              <a:spAutoFit/>
            </a:bodyPr>
            <a:lstStyle/>
            <a:p>
              <a:r>
                <a:rPr lang="en-US" sz="1000" spc="-6">
                  <a:solidFill>
                    <a:schemeClr val="dk2"/>
                  </a:solidFill>
                  <a:latin typeface="Calibri" panose="020F0502020204030204" pitchFamily="34" charset="0"/>
                </a:rPr>
                <a:t>Feb 7 - Feb 11</a:t>
              </a:r>
            </a:p>
          </p:txBody>
        </p:sp>
        <p:sp>
          <p:nvSpPr>
            <p:cNvPr id="70" name="OTLSHAPE_T_ac8f1cb14948495694f30493d7f52e4d_Title">
              <a:extLst>
                <a:ext uri="{FF2B5EF4-FFF2-40B4-BE49-F238E27FC236}">
                  <a16:creationId xmlns:a16="http://schemas.microsoft.com/office/drawing/2014/main" id="{A9F693CA-905E-47B8-BCF4-F76569FE69BA}"/>
                </a:ext>
              </a:extLst>
            </p:cNvPr>
            <p:cNvSpPr txBox="1"/>
            <p:nvPr>
              <p:custDataLst>
                <p:tags r:id="rId102"/>
              </p:custDataLst>
            </p:nvPr>
          </p:nvSpPr>
          <p:spPr>
            <a:xfrm>
              <a:off x="127000" y="3953961"/>
              <a:ext cx="1701800" cy="169277"/>
            </a:xfrm>
            <a:prstGeom prst="rect">
              <a:avLst/>
            </a:prstGeom>
            <a:noFill/>
          </p:spPr>
          <p:txBody>
            <a:bodyPr vert="horz" wrap="square" lIns="0" tIns="0" rIns="0" bIns="0" rtlCol="0" anchor="ctr" anchorCtr="0">
              <a:spAutoFit/>
            </a:bodyPr>
            <a:lstStyle/>
            <a:p>
              <a:r>
                <a:rPr lang="en-US" sz="1100" b="1" spc="-6">
                  <a:solidFill>
                    <a:schemeClr val="dk1"/>
                  </a:solidFill>
                  <a:latin typeface="Calibri" panose="020F0502020204030204" pitchFamily="34" charset="0"/>
                </a:rPr>
                <a:t>System architecture selection</a:t>
              </a:r>
            </a:p>
          </p:txBody>
        </p:sp>
        <p:sp>
          <p:nvSpPr>
            <p:cNvPr id="77" name="OTLSHAPE_T_8f8bfceb324b4b20b317650de69a4e8a_JoinedDate">
              <a:extLst>
                <a:ext uri="{FF2B5EF4-FFF2-40B4-BE49-F238E27FC236}">
                  <a16:creationId xmlns:a16="http://schemas.microsoft.com/office/drawing/2014/main" id="{ED23637A-8ED2-423E-B518-6CD68D0075F8}"/>
                </a:ext>
              </a:extLst>
            </p:cNvPr>
            <p:cNvSpPr txBox="1"/>
            <p:nvPr>
              <p:custDataLst>
                <p:tags r:id="rId103"/>
              </p:custDataLst>
            </p:nvPr>
          </p:nvSpPr>
          <p:spPr>
            <a:xfrm>
              <a:off x="8941506" y="4228356"/>
              <a:ext cx="787400" cy="153888"/>
            </a:xfrm>
            <a:prstGeom prst="rect">
              <a:avLst/>
            </a:prstGeom>
            <a:noFill/>
          </p:spPr>
          <p:txBody>
            <a:bodyPr vert="horz" wrap="square" lIns="0" tIns="0" rIns="0" bIns="0" rtlCol="0" anchor="ctr" anchorCtr="0">
              <a:spAutoFit/>
            </a:bodyPr>
            <a:lstStyle/>
            <a:p>
              <a:r>
                <a:rPr lang="en-US" sz="1000" spc="-6">
                  <a:solidFill>
                    <a:schemeClr val="dk2"/>
                  </a:solidFill>
                  <a:latin typeface="Calibri" panose="020F0502020204030204" pitchFamily="34" charset="0"/>
                </a:rPr>
                <a:t>Feb 14 - Feb 18</a:t>
              </a:r>
            </a:p>
          </p:txBody>
        </p:sp>
        <p:sp>
          <p:nvSpPr>
            <p:cNvPr id="78" name="OTLSHAPE_T_8f8bfceb324b4b20b317650de69a4e8a_Title">
              <a:extLst>
                <a:ext uri="{FF2B5EF4-FFF2-40B4-BE49-F238E27FC236}">
                  <a16:creationId xmlns:a16="http://schemas.microsoft.com/office/drawing/2014/main" id="{6FD6B2C2-5B87-425D-869B-BE729E1A8FBE}"/>
                </a:ext>
              </a:extLst>
            </p:cNvPr>
            <p:cNvSpPr txBox="1"/>
            <p:nvPr>
              <p:custDataLst>
                <p:tags r:id="rId104"/>
              </p:custDataLst>
            </p:nvPr>
          </p:nvSpPr>
          <p:spPr>
            <a:xfrm>
              <a:off x="127000" y="4220662"/>
              <a:ext cx="1003300" cy="169277"/>
            </a:xfrm>
            <a:prstGeom prst="rect">
              <a:avLst/>
            </a:prstGeom>
            <a:noFill/>
          </p:spPr>
          <p:txBody>
            <a:bodyPr vert="horz" wrap="square" lIns="0" tIns="0" rIns="0" bIns="0" rtlCol="0" anchor="ctr" anchorCtr="0">
              <a:spAutoFit/>
            </a:bodyPr>
            <a:lstStyle/>
            <a:p>
              <a:r>
                <a:rPr lang="en-US" sz="1100" b="1" spc="-6">
                  <a:solidFill>
                    <a:schemeClr val="dk1"/>
                  </a:solidFill>
                  <a:latin typeface="Calibri" panose="020F0502020204030204" pitchFamily="34" charset="0"/>
                </a:rPr>
                <a:t>Dataset selection</a:t>
              </a:r>
            </a:p>
          </p:txBody>
        </p:sp>
        <p:sp>
          <p:nvSpPr>
            <p:cNvPr id="85" name="OTLSHAPE_T_5ad340a5d1f1432a9676f9701fe0346a_JoinedDate">
              <a:extLst>
                <a:ext uri="{FF2B5EF4-FFF2-40B4-BE49-F238E27FC236}">
                  <a16:creationId xmlns:a16="http://schemas.microsoft.com/office/drawing/2014/main" id="{A7CBBB10-3AFB-436B-8471-9FCDD7D217D8}"/>
                </a:ext>
              </a:extLst>
            </p:cNvPr>
            <p:cNvSpPr txBox="1"/>
            <p:nvPr>
              <p:custDataLst>
                <p:tags r:id="rId105"/>
              </p:custDataLst>
            </p:nvPr>
          </p:nvSpPr>
          <p:spPr>
            <a:xfrm>
              <a:off x="9332770" y="4495056"/>
              <a:ext cx="787400" cy="153888"/>
            </a:xfrm>
            <a:prstGeom prst="rect">
              <a:avLst/>
            </a:prstGeom>
            <a:noFill/>
          </p:spPr>
          <p:txBody>
            <a:bodyPr vert="horz" wrap="square" lIns="0" tIns="0" rIns="0" bIns="0" rtlCol="0" anchor="ctr" anchorCtr="0">
              <a:spAutoFit/>
            </a:bodyPr>
            <a:lstStyle/>
            <a:p>
              <a:r>
                <a:rPr lang="en-US" sz="1000" spc="-6">
                  <a:solidFill>
                    <a:schemeClr val="dk2"/>
                  </a:solidFill>
                  <a:latin typeface="Calibri" panose="020F0502020204030204" pitchFamily="34" charset="0"/>
                </a:rPr>
                <a:t>Feb 21 - Feb 25</a:t>
              </a:r>
            </a:p>
          </p:txBody>
        </p:sp>
        <p:sp>
          <p:nvSpPr>
            <p:cNvPr id="86" name="OTLSHAPE_T_5ad340a5d1f1432a9676f9701fe0346a_Title">
              <a:extLst>
                <a:ext uri="{FF2B5EF4-FFF2-40B4-BE49-F238E27FC236}">
                  <a16:creationId xmlns:a16="http://schemas.microsoft.com/office/drawing/2014/main" id="{DEBC7C66-2C75-4DB7-B3FF-B271813461B0}"/>
                </a:ext>
              </a:extLst>
            </p:cNvPr>
            <p:cNvSpPr txBox="1"/>
            <p:nvPr>
              <p:custDataLst>
                <p:tags r:id="rId106"/>
              </p:custDataLst>
            </p:nvPr>
          </p:nvSpPr>
          <p:spPr>
            <a:xfrm>
              <a:off x="127000" y="4487361"/>
              <a:ext cx="1320800" cy="169277"/>
            </a:xfrm>
            <a:prstGeom prst="rect">
              <a:avLst/>
            </a:prstGeom>
            <a:noFill/>
          </p:spPr>
          <p:txBody>
            <a:bodyPr vert="horz" wrap="square" lIns="0" tIns="0" rIns="0" bIns="0" rtlCol="0" anchor="ctr" anchorCtr="0">
              <a:spAutoFit/>
            </a:bodyPr>
            <a:lstStyle/>
            <a:p>
              <a:r>
                <a:rPr lang="en-US" sz="1100" b="1" spc="-6">
                  <a:solidFill>
                    <a:schemeClr val="dk1"/>
                  </a:solidFill>
                  <a:latin typeface="Calibri" panose="020F0502020204030204" pitchFamily="34" charset="0"/>
                </a:rPr>
                <a:t>Dataset understanding</a:t>
              </a:r>
            </a:p>
          </p:txBody>
        </p:sp>
        <p:sp>
          <p:nvSpPr>
            <p:cNvPr id="93" name="OTLSHAPE_T_8076fa4d647f481a9987a59db94cdcc1_JoinedDate">
              <a:extLst>
                <a:ext uri="{FF2B5EF4-FFF2-40B4-BE49-F238E27FC236}">
                  <a16:creationId xmlns:a16="http://schemas.microsoft.com/office/drawing/2014/main" id="{530312A4-4971-4062-A9DD-17EA2B0BA8EC}"/>
                </a:ext>
              </a:extLst>
            </p:cNvPr>
            <p:cNvSpPr txBox="1"/>
            <p:nvPr>
              <p:custDataLst>
                <p:tags r:id="rId107"/>
              </p:custDataLst>
            </p:nvPr>
          </p:nvSpPr>
          <p:spPr>
            <a:xfrm>
              <a:off x="10897827" y="4761756"/>
              <a:ext cx="812800" cy="153888"/>
            </a:xfrm>
            <a:prstGeom prst="rect">
              <a:avLst/>
            </a:prstGeom>
            <a:noFill/>
          </p:spPr>
          <p:txBody>
            <a:bodyPr vert="horz" wrap="square" lIns="0" tIns="0" rIns="0" bIns="0" rtlCol="0" anchor="ctr" anchorCtr="0">
              <a:spAutoFit/>
            </a:bodyPr>
            <a:lstStyle/>
            <a:p>
              <a:r>
                <a:rPr lang="en-US" sz="1000" spc="-4">
                  <a:solidFill>
                    <a:schemeClr val="dk2"/>
                  </a:solidFill>
                  <a:latin typeface="Calibri" panose="020F0502020204030204" pitchFamily="34" charset="0"/>
                </a:rPr>
                <a:t>Feb 28 - Mar 25</a:t>
              </a:r>
            </a:p>
          </p:txBody>
        </p:sp>
        <p:sp>
          <p:nvSpPr>
            <p:cNvPr id="94" name="OTLSHAPE_T_8076fa4d647f481a9987a59db94cdcc1_Title">
              <a:extLst>
                <a:ext uri="{FF2B5EF4-FFF2-40B4-BE49-F238E27FC236}">
                  <a16:creationId xmlns:a16="http://schemas.microsoft.com/office/drawing/2014/main" id="{4F65855E-5F64-4FBF-97E8-A7F2EE5CCEC2}"/>
                </a:ext>
              </a:extLst>
            </p:cNvPr>
            <p:cNvSpPr txBox="1"/>
            <p:nvPr>
              <p:custDataLst>
                <p:tags r:id="rId108"/>
              </p:custDataLst>
            </p:nvPr>
          </p:nvSpPr>
          <p:spPr>
            <a:xfrm>
              <a:off x="127000" y="4754062"/>
              <a:ext cx="1358900" cy="169277"/>
            </a:xfrm>
            <a:prstGeom prst="rect">
              <a:avLst/>
            </a:prstGeom>
            <a:noFill/>
          </p:spPr>
          <p:txBody>
            <a:bodyPr vert="horz" wrap="square" lIns="0" tIns="0" rIns="0" bIns="0" rtlCol="0" anchor="ctr" anchorCtr="0">
              <a:spAutoFit/>
            </a:bodyPr>
            <a:lstStyle/>
            <a:p>
              <a:r>
                <a:rPr lang="en-US" sz="1100" b="1" spc="-6">
                  <a:solidFill>
                    <a:schemeClr val="dk1"/>
                  </a:solidFill>
                  <a:latin typeface="Calibri" panose="020F0502020204030204" pitchFamily="34" charset="0"/>
                </a:rPr>
                <a:t>Final exams (First term)</a:t>
              </a:r>
            </a:p>
          </p:txBody>
        </p:sp>
      </p:grpSp>
      <p:sp>
        <p:nvSpPr>
          <p:cNvPr id="95" name="OTLSHAPE_T_8076fa4d647f481a9987a59db94cdcc1_TextPercentage" hidden="1">
            <a:extLst>
              <a:ext uri="{FF2B5EF4-FFF2-40B4-BE49-F238E27FC236}">
                <a16:creationId xmlns:a16="http://schemas.microsoft.com/office/drawing/2014/main" id="{75E5D45A-D9A2-4AE2-9975-9A61F4604355}"/>
              </a:ext>
            </a:extLst>
          </p:cNvPr>
          <p:cNvSpPr txBox="1"/>
          <p:nvPr>
            <p:custDataLst>
              <p:tags r:id="rId54"/>
            </p:custDataLst>
          </p:nvPr>
        </p:nvSpPr>
        <p:spPr>
          <a:xfrm>
            <a:off x="10717268" y="4692269"/>
            <a:ext cx="292100" cy="155025"/>
          </a:xfrm>
          <a:prstGeom prst="rect">
            <a:avLst/>
          </a:prstGeom>
          <a:noFill/>
        </p:spPr>
        <p:txBody>
          <a:bodyPr vert="horz" wrap="square" lIns="0" tIns="0" rIns="0" bIns="0" rtlCol="0" anchor="ctr" anchorCtr="0">
            <a:spAutoFit/>
          </a:bodyPr>
          <a:lstStyle/>
          <a:p>
            <a:r>
              <a:rPr lang="en-US" sz="1000" spc="-8">
                <a:solidFill>
                  <a:schemeClr val="accent2"/>
                </a:solidFill>
                <a:latin typeface="Calibri" panose="020F0502020204030204" pitchFamily="34" charset="0"/>
              </a:rPr>
              <a:t>100%</a:t>
            </a:r>
          </a:p>
        </p:txBody>
      </p:sp>
      <p:sp>
        <p:nvSpPr>
          <p:cNvPr id="140" name="TextBox 139">
            <a:extLst>
              <a:ext uri="{FF2B5EF4-FFF2-40B4-BE49-F238E27FC236}">
                <a16:creationId xmlns:a16="http://schemas.microsoft.com/office/drawing/2014/main" id="{FD15A646-D0CD-44C6-AB47-D3349F624A47}"/>
              </a:ext>
            </a:extLst>
          </p:cNvPr>
          <p:cNvSpPr txBox="1"/>
          <p:nvPr/>
        </p:nvSpPr>
        <p:spPr>
          <a:xfrm>
            <a:off x="287277" y="79145"/>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rPr>
              <a:t>Project Time-line</a:t>
            </a:r>
          </a:p>
        </p:txBody>
      </p:sp>
      <p:grpSp>
        <p:nvGrpSpPr>
          <p:cNvPr id="141" name="Group 140">
            <a:extLst>
              <a:ext uri="{FF2B5EF4-FFF2-40B4-BE49-F238E27FC236}">
                <a16:creationId xmlns:a16="http://schemas.microsoft.com/office/drawing/2014/main" id="{46CCACFE-6EF4-4AEE-AE82-645CE708D1FC}"/>
              </a:ext>
            </a:extLst>
          </p:cNvPr>
          <p:cNvGrpSpPr/>
          <p:nvPr/>
        </p:nvGrpSpPr>
        <p:grpSpPr>
          <a:xfrm>
            <a:off x="515927" y="790526"/>
            <a:ext cx="1434489" cy="190500"/>
            <a:chOff x="4679586" y="878988"/>
            <a:chExt cx="1434489" cy="190500"/>
          </a:xfrm>
        </p:grpSpPr>
        <p:sp>
          <p:nvSpPr>
            <p:cNvPr id="142" name="Oval 141">
              <a:extLst>
                <a:ext uri="{FF2B5EF4-FFF2-40B4-BE49-F238E27FC236}">
                  <a16:creationId xmlns:a16="http://schemas.microsoft.com/office/drawing/2014/main" id="{DA3FA002-C9A2-498A-A5D7-89DE614E10DF}"/>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3" name="Oval 142">
              <a:extLst>
                <a:ext uri="{FF2B5EF4-FFF2-40B4-BE49-F238E27FC236}">
                  <a16:creationId xmlns:a16="http://schemas.microsoft.com/office/drawing/2014/main" id="{FA193A3A-A7CB-4458-BA2E-E2527C7E6FC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4" name="Oval 143">
              <a:extLst>
                <a:ext uri="{FF2B5EF4-FFF2-40B4-BE49-F238E27FC236}">
                  <a16:creationId xmlns:a16="http://schemas.microsoft.com/office/drawing/2014/main" id="{3D1A3731-EA8F-412D-8A6C-DEB4DB35F528}"/>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5" name="Oval 144">
              <a:extLst>
                <a:ext uri="{FF2B5EF4-FFF2-40B4-BE49-F238E27FC236}">
                  <a16:creationId xmlns:a16="http://schemas.microsoft.com/office/drawing/2014/main" id="{F6E352E4-52B7-410F-8AEB-BF5F59E7DE5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6" name="Oval 145">
              <a:extLst>
                <a:ext uri="{FF2B5EF4-FFF2-40B4-BE49-F238E27FC236}">
                  <a16:creationId xmlns:a16="http://schemas.microsoft.com/office/drawing/2014/main" id="{8605BE45-17E4-4FF6-8A4D-A42E73CF27F3}"/>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47" name="Picture 146">
            <a:extLst>
              <a:ext uri="{FF2B5EF4-FFF2-40B4-BE49-F238E27FC236}">
                <a16:creationId xmlns:a16="http://schemas.microsoft.com/office/drawing/2014/main" id="{D3AF4C3A-398A-490D-8958-D205DA4D9F87}"/>
              </a:ext>
            </a:extLst>
          </p:cNvPr>
          <p:cNvPicPr>
            <a:picLocks noChangeAspect="1"/>
          </p:cNvPicPr>
          <p:nvPr/>
        </p:nvPicPr>
        <p:blipFill>
          <a:blip r:embed="rId110"/>
          <a:stretch>
            <a:fillRect/>
          </a:stretch>
        </p:blipFill>
        <p:spPr>
          <a:xfrm>
            <a:off x="10096500" y="0"/>
            <a:ext cx="2095500" cy="1487431"/>
          </a:xfrm>
          <a:prstGeom prst="rect">
            <a:avLst/>
          </a:prstGeom>
        </p:spPr>
      </p:pic>
    </p:spTree>
    <p:custDataLst>
      <p:tags r:id="rId1"/>
    </p:custDataLst>
    <p:extLst>
      <p:ext uri="{BB962C8B-B14F-4D97-AF65-F5344CB8AC3E}">
        <p14:creationId xmlns:p14="http://schemas.microsoft.com/office/powerpoint/2010/main" val="17234636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TLSHAPE_T_db856667b8f1419483f4dde3043b0a89_ShapePercentage" hidden="1">
            <a:extLst>
              <a:ext uri="{FF2B5EF4-FFF2-40B4-BE49-F238E27FC236}">
                <a16:creationId xmlns:a16="http://schemas.microsoft.com/office/drawing/2014/main" id="{E2F06D76-7F0B-46BD-B6F4-932028C2B46E}"/>
              </a:ext>
            </a:extLst>
          </p:cNvPr>
          <p:cNvSpPr/>
          <p:nvPr>
            <p:custDataLst>
              <p:tags r:id="rId2"/>
            </p:custDataLst>
          </p:nvPr>
        </p:nvSpPr>
        <p:spPr>
          <a:xfrm>
            <a:off x="2502323" y="26035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TLSHAPE_T_66f00680052e41b9bbae697b15d9ae23_ShapePercentage" hidden="1">
            <a:extLst>
              <a:ext uri="{FF2B5EF4-FFF2-40B4-BE49-F238E27FC236}">
                <a16:creationId xmlns:a16="http://schemas.microsoft.com/office/drawing/2014/main" id="{9C2BFC52-7629-47A6-B4BE-FE42B65AA6B4}"/>
              </a:ext>
            </a:extLst>
          </p:cNvPr>
          <p:cNvSpPr/>
          <p:nvPr>
            <p:custDataLst>
              <p:tags r:id="rId3"/>
            </p:custDataLst>
          </p:nvPr>
        </p:nvSpPr>
        <p:spPr>
          <a:xfrm>
            <a:off x="3442208" y="28702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TLSHAPE_T_3171e8ae62e042158296b1a6d1c89d3a_ShapePercentage" hidden="1">
            <a:extLst>
              <a:ext uri="{FF2B5EF4-FFF2-40B4-BE49-F238E27FC236}">
                <a16:creationId xmlns:a16="http://schemas.microsoft.com/office/drawing/2014/main" id="{39A066E0-758C-4608-A8F1-A0DCC5F35D57}"/>
              </a:ext>
            </a:extLst>
          </p:cNvPr>
          <p:cNvSpPr/>
          <p:nvPr>
            <p:custDataLst>
              <p:tags r:id="rId4"/>
            </p:custDataLst>
          </p:nvPr>
        </p:nvSpPr>
        <p:spPr>
          <a:xfrm>
            <a:off x="3718606" y="31369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TLSHAPE_T_d08d95c87f0c4f3c993a21a42e1ed72c_ShapePercentage" hidden="1">
            <a:extLst>
              <a:ext uri="{FF2B5EF4-FFF2-40B4-BE49-F238E27FC236}">
                <a16:creationId xmlns:a16="http://schemas.microsoft.com/office/drawing/2014/main" id="{DAD5FCF4-ABE9-4B51-86A1-AABE6B27A1A9}"/>
              </a:ext>
            </a:extLst>
          </p:cNvPr>
          <p:cNvSpPr/>
          <p:nvPr>
            <p:custDataLst>
              <p:tags r:id="rId5"/>
            </p:custDataLst>
          </p:nvPr>
        </p:nvSpPr>
        <p:spPr>
          <a:xfrm>
            <a:off x="4437380" y="34036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TLSHAPE_T_320c93a2bf9a4f67b16260c09bfbe14d_ShapePercentage" hidden="1">
            <a:extLst>
              <a:ext uri="{FF2B5EF4-FFF2-40B4-BE49-F238E27FC236}">
                <a16:creationId xmlns:a16="http://schemas.microsoft.com/office/drawing/2014/main" id="{E2F30B1D-1679-4A85-BD42-0DC7FE234E1E}"/>
              </a:ext>
            </a:extLst>
          </p:cNvPr>
          <p:cNvSpPr/>
          <p:nvPr>
            <p:custDataLst>
              <p:tags r:id="rId6"/>
            </p:custDataLst>
          </p:nvPr>
        </p:nvSpPr>
        <p:spPr>
          <a:xfrm>
            <a:off x="5211403" y="36703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TLSHAPE_T_9e900240f96d41609e58b347988492ad_ShapePercentage" hidden="1">
            <a:extLst>
              <a:ext uri="{FF2B5EF4-FFF2-40B4-BE49-F238E27FC236}">
                <a16:creationId xmlns:a16="http://schemas.microsoft.com/office/drawing/2014/main" id="{E8047A4B-C2D1-4218-8775-8A7F77985E3F}"/>
              </a:ext>
            </a:extLst>
          </p:cNvPr>
          <p:cNvSpPr/>
          <p:nvPr>
            <p:custDataLst>
              <p:tags r:id="rId7"/>
            </p:custDataLst>
          </p:nvPr>
        </p:nvSpPr>
        <p:spPr>
          <a:xfrm>
            <a:off x="7146460" y="42037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TLSHAPE_T_9d3e6912280f469aa6d5920ae1143821_ShapePercentage" hidden="1">
            <a:extLst>
              <a:ext uri="{FF2B5EF4-FFF2-40B4-BE49-F238E27FC236}">
                <a16:creationId xmlns:a16="http://schemas.microsoft.com/office/drawing/2014/main" id="{DC00CD65-8EA1-4955-9A7C-EEEF9D25520A}"/>
              </a:ext>
            </a:extLst>
          </p:cNvPr>
          <p:cNvSpPr/>
          <p:nvPr>
            <p:custDataLst>
              <p:tags r:id="rId8"/>
            </p:custDataLst>
          </p:nvPr>
        </p:nvSpPr>
        <p:spPr>
          <a:xfrm>
            <a:off x="7865195" y="44704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TLSHAPE_T_f5f882b8c45f481f8272a149a7833c5d_ShapePercentage" hidden="1">
            <a:extLst>
              <a:ext uri="{FF2B5EF4-FFF2-40B4-BE49-F238E27FC236}">
                <a16:creationId xmlns:a16="http://schemas.microsoft.com/office/drawing/2014/main" id="{6D6121D5-2BF3-4805-BD89-58E5D409ED41}"/>
              </a:ext>
            </a:extLst>
          </p:cNvPr>
          <p:cNvSpPr/>
          <p:nvPr>
            <p:custDataLst>
              <p:tags r:id="rId9"/>
            </p:custDataLst>
          </p:nvPr>
        </p:nvSpPr>
        <p:spPr>
          <a:xfrm>
            <a:off x="10187263" y="47371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TLSHAPE_T_ee0528189cc64fc08500b5da0bc0bec9_ShapePercentage" hidden="1">
            <a:extLst>
              <a:ext uri="{FF2B5EF4-FFF2-40B4-BE49-F238E27FC236}">
                <a16:creationId xmlns:a16="http://schemas.microsoft.com/office/drawing/2014/main" id="{9C171A10-59E8-41D3-BDAB-83FB9D6B3A5A}"/>
              </a:ext>
            </a:extLst>
          </p:cNvPr>
          <p:cNvSpPr/>
          <p:nvPr>
            <p:custDataLst>
              <p:tags r:id="rId10"/>
            </p:custDataLst>
          </p:nvPr>
        </p:nvSpPr>
        <p:spPr>
          <a:xfrm>
            <a:off x="5653702" y="3937000"/>
            <a:ext cx="0" cy="0"/>
          </a:xfrm>
          <a:prstGeom prst="snip2DiagRect">
            <a:avLst>
              <a:gd name="adj1" fmla="val 100000"/>
              <a:gd name="adj2" fmla="val 16667"/>
            </a:avLst>
          </a:prstGeom>
          <a:solidFill>
            <a:schemeClr val="dk1">
              <a:alpha val="34902"/>
            </a:scheme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TLSHAPE_T_db856667b8f1419483f4dde3043b0a89_Duration" hidden="1">
            <a:extLst>
              <a:ext uri="{FF2B5EF4-FFF2-40B4-BE49-F238E27FC236}">
                <a16:creationId xmlns:a16="http://schemas.microsoft.com/office/drawing/2014/main" id="{205D0CB6-6F60-400D-BC61-C3773550EB96}"/>
              </a:ext>
            </a:extLst>
          </p:cNvPr>
          <p:cNvSpPr txBox="1"/>
          <p:nvPr>
            <p:custDataLst>
              <p:tags r:id="rId11"/>
            </p:custDataLst>
          </p:nvPr>
        </p:nvSpPr>
        <p:spPr>
          <a:xfrm>
            <a:off x="12700" y="-310466"/>
            <a:ext cx="3937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12 days</a:t>
            </a:r>
          </a:p>
        </p:txBody>
      </p:sp>
      <p:sp>
        <p:nvSpPr>
          <p:cNvPr id="18" name="OTLSHAPE_T_db856667b8f1419483f4dde3043b0a89_StartDate" hidden="1">
            <a:extLst>
              <a:ext uri="{FF2B5EF4-FFF2-40B4-BE49-F238E27FC236}">
                <a16:creationId xmlns:a16="http://schemas.microsoft.com/office/drawing/2014/main" id="{2E84D047-DB3E-4640-817C-001320B62045}"/>
              </a:ext>
            </a:extLst>
          </p:cNvPr>
          <p:cNvSpPr txBox="1"/>
          <p:nvPr>
            <p:custDataLst>
              <p:tags r:id="rId12"/>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19" name="OTLSHAPE_T_db856667b8f1419483f4dde3043b0a89_EndDate" hidden="1">
            <a:extLst>
              <a:ext uri="{FF2B5EF4-FFF2-40B4-BE49-F238E27FC236}">
                <a16:creationId xmlns:a16="http://schemas.microsoft.com/office/drawing/2014/main" id="{48BCEFD6-08E3-4FC4-9EF5-00F1AD7D72A6}"/>
              </a:ext>
            </a:extLst>
          </p:cNvPr>
          <p:cNvSpPr txBox="1"/>
          <p:nvPr>
            <p:custDataLst>
              <p:tags r:id="rId13"/>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22" name="OTLSHAPE_T_db856667b8f1419483f4dde3043b0a89_TextPercentage" hidden="1">
            <a:extLst>
              <a:ext uri="{FF2B5EF4-FFF2-40B4-BE49-F238E27FC236}">
                <a16:creationId xmlns:a16="http://schemas.microsoft.com/office/drawing/2014/main" id="{FF6BB993-1FFF-4D0F-9AA4-9E903F25767F}"/>
              </a:ext>
            </a:extLst>
          </p:cNvPr>
          <p:cNvSpPr txBox="1"/>
          <p:nvPr>
            <p:custDataLst>
              <p:tags r:id="rId14"/>
            </p:custDataLst>
          </p:nvPr>
        </p:nvSpPr>
        <p:spPr>
          <a:xfrm>
            <a:off x="3072057" y="2643336"/>
            <a:ext cx="292100" cy="155025"/>
          </a:xfrm>
          <a:prstGeom prst="rect">
            <a:avLst/>
          </a:prstGeom>
          <a:noFill/>
        </p:spPr>
        <p:txBody>
          <a:bodyPr vert="horz" wrap="square" lIns="0" tIns="0" rIns="0" bIns="0" rtlCol="0" anchor="ctr" anchorCtr="0">
            <a:spAutoFit/>
          </a:bodyPr>
          <a:lstStyle/>
          <a:p>
            <a:r>
              <a:rPr lang="en-US" sz="1000" spc="-8">
                <a:solidFill>
                  <a:srgbClr val="EEECE1"/>
                </a:solidFill>
                <a:latin typeface="Calibri" panose="020F0502020204030204" pitchFamily="34" charset="0"/>
              </a:rPr>
              <a:t>100%</a:t>
            </a:r>
          </a:p>
        </p:txBody>
      </p:sp>
      <p:sp>
        <p:nvSpPr>
          <p:cNvPr id="25" name="OTLSHAPE_T_66f00680052e41b9bbae697b15d9ae23_Duration" hidden="1">
            <a:extLst>
              <a:ext uri="{FF2B5EF4-FFF2-40B4-BE49-F238E27FC236}">
                <a16:creationId xmlns:a16="http://schemas.microsoft.com/office/drawing/2014/main" id="{978ABC0A-D4FA-429D-94EA-B6F0FCBD9529}"/>
              </a:ext>
            </a:extLst>
          </p:cNvPr>
          <p:cNvSpPr txBox="1"/>
          <p:nvPr>
            <p:custDataLst>
              <p:tags r:id="rId15"/>
            </p:custDataLst>
          </p:nvPr>
        </p:nvSpPr>
        <p:spPr>
          <a:xfrm>
            <a:off x="12700" y="-156577"/>
            <a:ext cx="2794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1 day</a:t>
            </a:r>
          </a:p>
        </p:txBody>
      </p:sp>
      <p:sp>
        <p:nvSpPr>
          <p:cNvPr id="26" name="OTLSHAPE_T_66f00680052e41b9bbae697b15d9ae23_StartDate" hidden="1">
            <a:extLst>
              <a:ext uri="{FF2B5EF4-FFF2-40B4-BE49-F238E27FC236}">
                <a16:creationId xmlns:a16="http://schemas.microsoft.com/office/drawing/2014/main" id="{6180EE20-C683-4180-B9ED-EBE68651273E}"/>
              </a:ext>
            </a:extLst>
          </p:cNvPr>
          <p:cNvSpPr txBox="1"/>
          <p:nvPr>
            <p:custDataLst>
              <p:tags r:id="rId16"/>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27" name="OTLSHAPE_T_66f00680052e41b9bbae697b15d9ae23_EndDate" hidden="1">
            <a:extLst>
              <a:ext uri="{FF2B5EF4-FFF2-40B4-BE49-F238E27FC236}">
                <a16:creationId xmlns:a16="http://schemas.microsoft.com/office/drawing/2014/main" id="{5E81CB2F-6F16-41DC-9D2A-DBE8E4388902}"/>
              </a:ext>
            </a:extLst>
          </p:cNvPr>
          <p:cNvSpPr txBox="1"/>
          <p:nvPr>
            <p:custDataLst>
              <p:tags r:id="rId17"/>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29" name="OTLSHAPE_T_66f00680052e41b9bbae697b15d9ae23_TextPercentage" hidden="1">
            <a:extLst>
              <a:ext uri="{FF2B5EF4-FFF2-40B4-BE49-F238E27FC236}">
                <a16:creationId xmlns:a16="http://schemas.microsoft.com/office/drawing/2014/main" id="{BC1D09BE-8307-4218-968E-D60C7F999F07}"/>
              </a:ext>
            </a:extLst>
          </p:cNvPr>
          <p:cNvSpPr txBox="1"/>
          <p:nvPr>
            <p:custDataLst>
              <p:tags r:id="rId18"/>
            </p:custDataLst>
          </p:nvPr>
        </p:nvSpPr>
        <p:spPr>
          <a:xfrm>
            <a:off x="3356069" y="2869607"/>
            <a:ext cx="292100" cy="155025"/>
          </a:xfrm>
          <a:prstGeom prst="rect">
            <a:avLst/>
          </a:prstGeom>
          <a:noFill/>
        </p:spPr>
        <p:txBody>
          <a:bodyPr vert="horz" wrap="square" lIns="0" tIns="0" rIns="0" bIns="0" rtlCol="0" anchor="ctr" anchorCtr="0">
            <a:spAutoFit/>
          </a:bodyPr>
          <a:lstStyle/>
          <a:p>
            <a:r>
              <a:rPr lang="en-US" sz="1000" spc="-8">
                <a:solidFill>
                  <a:srgbClr val="EEECE1"/>
                </a:solidFill>
                <a:latin typeface="Calibri" panose="020F0502020204030204" pitchFamily="34" charset="0"/>
              </a:rPr>
              <a:t>100%</a:t>
            </a:r>
          </a:p>
        </p:txBody>
      </p:sp>
      <p:sp>
        <p:nvSpPr>
          <p:cNvPr id="33" name="OTLSHAPE_T_3171e8ae62e042158296b1a6d1c89d3a_Duration" hidden="1">
            <a:extLst>
              <a:ext uri="{FF2B5EF4-FFF2-40B4-BE49-F238E27FC236}">
                <a16:creationId xmlns:a16="http://schemas.microsoft.com/office/drawing/2014/main" id="{D7F12239-6968-4605-AF22-F44B605B777B}"/>
              </a:ext>
            </a:extLst>
          </p:cNvPr>
          <p:cNvSpPr txBox="1"/>
          <p:nvPr>
            <p:custDataLst>
              <p:tags r:id="rId19"/>
            </p:custDataLst>
          </p:nvPr>
        </p:nvSpPr>
        <p:spPr>
          <a:xfrm>
            <a:off x="12700" y="-233521"/>
            <a:ext cx="3302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9 days</a:t>
            </a:r>
          </a:p>
        </p:txBody>
      </p:sp>
      <p:sp>
        <p:nvSpPr>
          <p:cNvPr id="34" name="OTLSHAPE_T_3171e8ae62e042158296b1a6d1c89d3a_StartDate" hidden="1">
            <a:extLst>
              <a:ext uri="{FF2B5EF4-FFF2-40B4-BE49-F238E27FC236}">
                <a16:creationId xmlns:a16="http://schemas.microsoft.com/office/drawing/2014/main" id="{EB3C76CA-2A1B-4620-B2DF-40305D3254D4}"/>
              </a:ext>
            </a:extLst>
          </p:cNvPr>
          <p:cNvSpPr txBox="1"/>
          <p:nvPr>
            <p:custDataLst>
              <p:tags r:id="rId20"/>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35" name="OTLSHAPE_T_3171e8ae62e042158296b1a6d1c89d3a_EndDate" hidden="1">
            <a:extLst>
              <a:ext uri="{FF2B5EF4-FFF2-40B4-BE49-F238E27FC236}">
                <a16:creationId xmlns:a16="http://schemas.microsoft.com/office/drawing/2014/main" id="{664E935C-7505-4F72-B671-4A139DF16D08}"/>
              </a:ext>
            </a:extLst>
          </p:cNvPr>
          <p:cNvSpPr txBox="1"/>
          <p:nvPr>
            <p:custDataLst>
              <p:tags r:id="rId21"/>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38" name="OTLSHAPE_T_3171e8ae62e042158296b1a6d1c89d3a_TextPercentage" hidden="1">
            <a:extLst>
              <a:ext uri="{FF2B5EF4-FFF2-40B4-BE49-F238E27FC236}">
                <a16:creationId xmlns:a16="http://schemas.microsoft.com/office/drawing/2014/main" id="{64CC8A29-AFB5-4439-AA11-C9B8BCBA83C9}"/>
              </a:ext>
            </a:extLst>
          </p:cNvPr>
          <p:cNvSpPr txBox="1"/>
          <p:nvPr>
            <p:custDataLst>
              <p:tags r:id="rId22"/>
            </p:custDataLst>
          </p:nvPr>
        </p:nvSpPr>
        <p:spPr>
          <a:xfrm>
            <a:off x="3654139" y="3266398"/>
            <a:ext cx="165100" cy="155025"/>
          </a:xfrm>
          <a:prstGeom prst="rect">
            <a:avLst/>
          </a:prstGeom>
          <a:noFill/>
        </p:spPr>
        <p:txBody>
          <a:bodyPr vert="horz" wrap="square" lIns="0" tIns="0" rIns="0" bIns="0" rtlCol="0" anchor="ctr" anchorCtr="0">
            <a:spAutoFit/>
          </a:bodyPr>
          <a:lstStyle/>
          <a:p>
            <a:r>
              <a:rPr lang="en-US" sz="1000" spc="-10">
                <a:solidFill>
                  <a:srgbClr val="EEECE1"/>
                </a:solidFill>
                <a:latin typeface="Calibri" panose="020F0502020204030204" pitchFamily="34" charset="0"/>
              </a:rPr>
              <a:t>0%</a:t>
            </a:r>
          </a:p>
        </p:txBody>
      </p:sp>
      <p:sp>
        <p:nvSpPr>
          <p:cNvPr id="41" name="OTLSHAPE_T_d08d95c87f0c4f3c993a21a42e1ed72c_Duration" hidden="1">
            <a:extLst>
              <a:ext uri="{FF2B5EF4-FFF2-40B4-BE49-F238E27FC236}">
                <a16:creationId xmlns:a16="http://schemas.microsoft.com/office/drawing/2014/main" id="{B8690075-66C8-4BBB-BFFF-18DCCCC7AE93}"/>
              </a:ext>
            </a:extLst>
          </p:cNvPr>
          <p:cNvSpPr txBox="1"/>
          <p:nvPr>
            <p:custDataLst>
              <p:tags r:id="rId23"/>
            </p:custDataLst>
          </p:nvPr>
        </p:nvSpPr>
        <p:spPr>
          <a:xfrm>
            <a:off x="12700" y="-310466"/>
            <a:ext cx="3937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34 days</a:t>
            </a:r>
          </a:p>
        </p:txBody>
      </p:sp>
      <p:sp>
        <p:nvSpPr>
          <p:cNvPr id="42" name="OTLSHAPE_T_d08d95c87f0c4f3c993a21a42e1ed72c_StartDate" hidden="1">
            <a:extLst>
              <a:ext uri="{FF2B5EF4-FFF2-40B4-BE49-F238E27FC236}">
                <a16:creationId xmlns:a16="http://schemas.microsoft.com/office/drawing/2014/main" id="{6D2B8755-3454-4967-8A2A-8E8AA1B81443}"/>
              </a:ext>
            </a:extLst>
          </p:cNvPr>
          <p:cNvSpPr txBox="1"/>
          <p:nvPr>
            <p:custDataLst>
              <p:tags r:id="rId24"/>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43" name="OTLSHAPE_T_d08d95c87f0c4f3c993a21a42e1ed72c_EndDate" hidden="1">
            <a:extLst>
              <a:ext uri="{FF2B5EF4-FFF2-40B4-BE49-F238E27FC236}">
                <a16:creationId xmlns:a16="http://schemas.microsoft.com/office/drawing/2014/main" id="{3C4D3971-C113-4296-A3DA-39D77E1D4C9C}"/>
              </a:ext>
            </a:extLst>
          </p:cNvPr>
          <p:cNvSpPr txBox="1"/>
          <p:nvPr>
            <p:custDataLst>
              <p:tags r:id="rId25"/>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46" name="OTLSHAPE_T_d08d95c87f0c4f3c993a21a42e1ed72c_TextPercentage" hidden="1">
            <a:extLst>
              <a:ext uri="{FF2B5EF4-FFF2-40B4-BE49-F238E27FC236}">
                <a16:creationId xmlns:a16="http://schemas.microsoft.com/office/drawing/2014/main" id="{4EC0B57D-F7A3-4442-B6E6-4C4ADDF3B45C}"/>
              </a:ext>
            </a:extLst>
          </p:cNvPr>
          <p:cNvSpPr txBox="1"/>
          <p:nvPr>
            <p:custDataLst>
              <p:tags r:id="rId26"/>
            </p:custDataLst>
          </p:nvPr>
        </p:nvSpPr>
        <p:spPr>
          <a:xfrm>
            <a:off x="4396243" y="3500416"/>
            <a:ext cx="165100" cy="155025"/>
          </a:xfrm>
          <a:prstGeom prst="rect">
            <a:avLst/>
          </a:prstGeom>
          <a:noFill/>
        </p:spPr>
        <p:txBody>
          <a:bodyPr vert="horz" wrap="square" lIns="0" tIns="0" rIns="0" bIns="0" rtlCol="0" anchor="ctr" anchorCtr="0">
            <a:spAutoFit/>
          </a:bodyPr>
          <a:lstStyle/>
          <a:p>
            <a:r>
              <a:rPr lang="en-US" sz="1000" spc="-10">
                <a:solidFill>
                  <a:srgbClr val="EEECE1"/>
                </a:solidFill>
                <a:latin typeface="Calibri" panose="020F0502020204030204" pitchFamily="34" charset="0"/>
              </a:rPr>
              <a:t>0%</a:t>
            </a:r>
          </a:p>
        </p:txBody>
      </p:sp>
      <p:sp>
        <p:nvSpPr>
          <p:cNvPr id="49" name="OTLSHAPE_T_320c93a2bf9a4f67b16260c09bfbe14d_Duration" hidden="1">
            <a:extLst>
              <a:ext uri="{FF2B5EF4-FFF2-40B4-BE49-F238E27FC236}">
                <a16:creationId xmlns:a16="http://schemas.microsoft.com/office/drawing/2014/main" id="{995BB951-A35F-41BD-A53E-2E03E6FCE5BF}"/>
              </a:ext>
            </a:extLst>
          </p:cNvPr>
          <p:cNvSpPr txBox="1"/>
          <p:nvPr>
            <p:custDataLst>
              <p:tags r:id="rId27"/>
            </p:custDataLst>
          </p:nvPr>
        </p:nvSpPr>
        <p:spPr>
          <a:xfrm>
            <a:off x="12700" y="-233521"/>
            <a:ext cx="3302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5 days</a:t>
            </a:r>
          </a:p>
        </p:txBody>
      </p:sp>
      <p:sp>
        <p:nvSpPr>
          <p:cNvPr id="50" name="OTLSHAPE_T_320c93a2bf9a4f67b16260c09bfbe14d_StartDate" hidden="1">
            <a:extLst>
              <a:ext uri="{FF2B5EF4-FFF2-40B4-BE49-F238E27FC236}">
                <a16:creationId xmlns:a16="http://schemas.microsoft.com/office/drawing/2014/main" id="{D060132F-A77A-40CA-BC0A-1E7FCBE01AB5}"/>
              </a:ext>
            </a:extLst>
          </p:cNvPr>
          <p:cNvSpPr txBox="1"/>
          <p:nvPr>
            <p:custDataLst>
              <p:tags r:id="rId28"/>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51" name="OTLSHAPE_T_320c93a2bf9a4f67b16260c09bfbe14d_EndDate" hidden="1">
            <a:extLst>
              <a:ext uri="{FF2B5EF4-FFF2-40B4-BE49-F238E27FC236}">
                <a16:creationId xmlns:a16="http://schemas.microsoft.com/office/drawing/2014/main" id="{18CE7A99-9739-4925-9456-70CAD77E02B3}"/>
              </a:ext>
            </a:extLst>
          </p:cNvPr>
          <p:cNvSpPr txBox="1"/>
          <p:nvPr>
            <p:custDataLst>
              <p:tags r:id="rId29"/>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54" name="OTLSHAPE_T_320c93a2bf9a4f67b16260c09bfbe14d_TextPercentage" hidden="1">
            <a:extLst>
              <a:ext uri="{FF2B5EF4-FFF2-40B4-BE49-F238E27FC236}">
                <a16:creationId xmlns:a16="http://schemas.microsoft.com/office/drawing/2014/main" id="{D4D4A9D6-BC87-45CF-B154-1209E461EF99}"/>
              </a:ext>
            </a:extLst>
          </p:cNvPr>
          <p:cNvSpPr txBox="1"/>
          <p:nvPr>
            <p:custDataLst>
              <p:tags r:id="rId30"/>
            </p:custDataLst>
          </p:nvPr>
        </p:nvSpPr>
        <p:spPr>
          <a:xfrm>
            <a:off x="5195390" y="3734435"/>
            <a:ext cx="165100" cy="155025"/>
          </a:xfrm>
          <a:prstGeom prst="rect">
            <a:avLst/>
          </a:prstGeom>
          <a:noFill/>
        </p:spPr>
        <p:txBody>
          <a:bodyPr vert="horz" wrap="square" lIns="0" tIns="0" rIns="0" bIns="0" rtlCol="0" anchor="ctr" anchorCtr="0">
            <a:spAutoFit/>
          </a:bodyPr>
          <a:lstStyle/>
          <a:p>
            <a:r>
              <a:rPr lang="en-US" sz="1000" spc="-10">
                <a:solidFill>
                  <a:srgbClr val="EEECE1"/>
                </a:solidFill>
                <a:latin typeface="Calibri" panose="020F0502020204030204" pitchFamily="34" charset="0"/>
              </a:rPr>
              <a:t>0%</a:t>
            </a:r>
          </a:p>
        </p:txBody>
      </p:sp>
      <p:sp>
        <p:nvSpPr>
          <p:cNvPr id="57" name="OTLSHAPE_T_9e900240f96d41609e58b347988492ad_Duration" hidden="1">
            <a:extLst>
              <a:ext uri="{FF2B5EF4-FFF2-40B4-BE49-F238E27FC236}">
                <a16:creationId xmlns:a16="http://schemas.microsoft.com/office/drawing/2014/main" id="{4E5DCCF7-C9C5-4E4E-852E-795783D3800C}"/>
              </a:ext>
            </a:extLst>
          </p:cNvPr>
          <p:cNvSpPr txBox="1"/>
          <p:nvPr>
            <p:custDataLst>
              <p:tags r:id="rId31"/>
            </p:custDataLst>
          </p:nvPr>
        </p:nvSpPr>
        <p:spPr>
          <a:xfrm>
            <a:off x="12700" y="-310466"/>
            <a:ext cx="3937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39 days</a:t>
            </a:r>
          </a:p>
        </p:txBody>
      </p:sp>
      <p:sp>
        <p:nvSpPr>
          <p:cNvPr id="58" name="OTLSHAPE_T_9e900240f96d41609e58b347988492ad_StartDate" hidden="1">
            <a:extLst>
              <a:ext uri="{FF2B5EF4-FFF2-40B4-BE49-F238E27FC236}">
                <a16:creationId xmlns:a16="http://schemas.microsoft.com/office/drawing/2014/main" id="{918A6EBB-2156-4F5E-A7AA-02C3EC299119}"/>
              </a:ext>
            </a:extLst>
          </p:cNvPr>
          <p:cNvSpPr txBox="1"/>
          <p:nvPr>
            <p:custDataLst>
              <p:tags r:id="rId32"/>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59" name="OTLSHAPE_T_9e900240f96d41609e58b347988492ad_EndDate" hidden="1">
            <a:extLst>
              <a:ext uri="{FF2B5EF4-FFF2-40B4-BE49-F238E27FC236}">
                <a16:creationId xmlns:a16="http://schemas.microsoft.com/office/drawing/2014/main" id="{AE5196B1-9A22-400D-B7DE-02872A03E89E}"/>
              </a:ext>
            </a:extLst>
          </p:cNvPr>
          <p:cNvSpPr txBox="1"/>
          <p:nvPr>
            <p:custDataLst>
              <p:tags r:id="rId33"/>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62" name="OTLSHAPE_T_9e900240f96d41609e58b347988492ad_TextPercentage" hidden="1">
            <a:extLst>
              <a:ext uri="{FF2B5EF4-FFF2-40B4-BE49-F238E27FC236}">
                <a16:creationId xmlns:a16="http://schemas.microsoft.com/office/drawing/2014/main" id="{9DD9F128-D4DB-479E-AA1C-46472A96C408}"/>
              </a:ext>
            </a:extLst>
          </p:cNvPr>
          <p:cNvSpPr txBox="1"/>
          <p:nvPr>
            <p:custDataLst>
              <p:tags r:id="rId34"/>
            </p:custDataLst>
          </p:nvPr>
        </p:nvSpPr>
        <p:spPr>
          <a:xfrm>
            <a:off x="7193256" y="4053713"/>
            <a:ext cx="165100" cy="155025"/>
          </a:xfrm>
          <a:prstGeom prst="rect">
            <a:avLst/>
          </a:prstGeom>
          <a:noFill/>
        </p:spPr>
        <p:txBody>
          <a:bodyPr vert="horz" wrap="square" lIns="0" tIns="0" rIns="0" bIns="0" rtlCol="0" anchor="ctr" anchorCtr="0">
            <a:spAutoFit/>
          </a:bodyPr>
          <a:lstStyle/>
          <a:p>
            <a:r>
              <a:rPr lang="en-US" sz="1000" spc="-10">
                <a:solidFill>
                  <a:srgbClr val="EEECE1"/>
                </a:solidFill>
                <a:latin typeface="Calibri" panose="020F0502020204030204" pitchFamily="34" charset="0"/>
              </a:rPr>
              <a:t>0%</a:t>
            </a:r>
          </a:p>
        </p:txBody>
      </p:sp>
      <p:sp>
        <p:nvSpPr>
          <p:cNvPr id="65" name="OTLSHAPE_T_9d3e6912280f469aa6d5920ae1143821_Duration" hidden="1">
            <a:extLst>
              <a:ext uri="{FF2B5EF4-FFF2-40B4-BE49-F238E27FC236}">
                <a16:creationId xmlns:a16="http://schemas.microsoft.com/office/drawing/2014/main" id="{422AADE7-DA1B-4C59-B912-84D1FAF348FB}"/>
              </a:ext>
            </a:extLst>
          </p:cNvPr>
          <p:cNvSpPr txBox="1"/>
          <p:nvPr>
            <p:custDataLst>
              <p:tags r:id="rId35"/>
            </p:custDataLst>
          </p:nvPr>
        </p:nvSpPr>
        <p:spPr>
          <a:xfrm>
            <a:off x="12700" y="-310466"/>
            <a:ext cx="3937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19 days</a:t>
            </a:r>
          </a:p>
        </p:txBody>
      </p:sp>
      <p:sp>
        <p:nvSpPr>
          <p:cNvPr id="66" name="OTLSHAPE_T_9d3e6912280f469aa6d5920ae1143821_StartDate" hidden="1">
            <a:extLst>
              <a:ext uri="{FF2B5EF4-FFF2-40B4-BE49-F238E27FC236}">
                <a16:creationId xmlns:a16="http://schemas.microsoft.com/office/drawing/2014/main" id="{6543D7C3-8EF3-46B1-AB96-825855B89361}"/>
              </a:ext>
            </a:extLst>
          </p:cNvPr>
          <p:cNvSpPr txBox="1"/>
          <p:nvPr>
            <p:custDataLst>
              <p:tags r:id="rId36"/>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67" name="OTLSHAPE_T_9d3e6912280f469aa6d5920ae1143821_EndDate" hidden="1">
            <a:extLst>
              <a:ext uri="{FF2B5EF4-FFF2-40B4-BE49-F238E27FC236}">
                <a16:creationId xmlns:a16="http://schemas.microsoft.com/office/drawing/2014/main" id="{0A8B8DB6-11ED-4ACF-BA29-9236480B369A}"/>
              </a:ext>
            </a:extLst>
          </p:cNvPr>
          <p:cNvSpPr txBox="1"/>
          <p:nvPr>
            <p:custDataLst>
              <p:tags r:id="rId37"/>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70" name="OTLSHAPE_T_9d3e6912280f469aa6d5920ae1143821_TextPercentage" hidden="1">
            <a:extLst>
              <a:ext uri="{FF2B5EF4-FFF2-40B4-BE49-F238E27FC236}">
                <a16:creationId xmlns:a16="http://schemas.microsoft.com/office/drawing/2014/main" id="{74C77A3F-5867-45E5-A0F5-4EDFAB23EAF0}"/>
              </a:ext>
            </a:extLst>
          </p:cNvPr>
          <p:cNvSpPr txBox="1"/>
          <p:nvPr>
            <p:custDataLst>
              <p:tags r:id="rId38"/>
            </p:custDataLst>
          </p:nvPr>
        </p:nvSpPr>
        <p:spPr>
          <a:xfrm>
            <a:off x="7935321" y="4372991"/>
            <a:ext cx="165100" cy="155025"/>
          </a:xfrm>
          <a:prstGeom prst="rect">
            <a:avLst/>
          </a:prstGeom>
          <a:noFill/>
        </p:spPr>
        <p:txBody>
          <a:bodyPr vert="horz" wrap="square" lIns="0" tIns="0" rIns="0" bIns="0" rtlCol="0" anchor="ctr" anchorCtr="0">
            <a:spAutoFit/>
          </a:bodyPr>
          <a:lstStyle/>
          <a:p>
            <a:r>
              <a:rPr lang="en-US" sz="1000" spc="-10">
                <a:solidFill>
                  <a:srgbClr val="EEECE1"/>
                </a:solidFill>
                <a:latin typeface="Calibri" panose="020F0502020204030204" pitchFamily="34" charset="0"/>
              </a:rPr>
              <a:t>0%</a:t>
            </a:r>
          </a:p>
        </p:txBody>
      </p:sp>
      <p:sp>
        <p:nvSpPr>
          <p:cNvPr id="73" name="OTLSHAPE_T_f5f882b8c45f481f8272a149a7833c5d_Duration" hidden="1">
            <a:extLst>
              <a:ext uri="{FF2B5EF4-FFF2-40B4-BE49-F238E27FC236}">
                <a16:creationId xmlns:a16="http://schemas.microsoft.com/office/drawing/2014/main" id="{CB0EB965-02AE-48ED-A461-5AB06E3B314A}"/>
              </a:ext>
            </a:extLst>
          </p:cNvPr>
          <p:cNvSpPr txBox="1"/>
          <p:nvPr>
            <p:custDataLst>
              <p:tags r:id="rId39"/>
            </p:custDataLst>
          </p:nvPr>
        </p:nvSpPr>
        <p:spPr>
          <a:xfrm>
            <a:off x="12700" y="-156577"/>
            <a:ext cx="2794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1 day</a:t>
            </a:r>
          </a:p>
        </p:txBody>
      </p:sp>
      <p:sp>
        <p:nvSpPr>
          <p:cNvPr id="74" name="OTLSHAPE_T_f5f882b8c45f481f8272a149a7833c5d_StartDate" hidden="1">
            <a:extLst>
              <a:ext uri="{FF2B5EF4-FFF2-40B4-BE49-F238E27FC236}">
                <a16:creationId xmlns:a16="http://schemas.microsoft.com/office/drawing/2014/main" id="{8125B895-8AF9-418A-A47E-6CA6A5BB0726}"/>
              </a:ext>
            </a:extLst>
          </p:cNvPr>
          <p:cNvSpPr txBox="1"/>
          <p:nvPr>
            <p:custDataLst>
              <p:tags r:id="rId40"/>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75" name="OTLSHAPE_T_f5f882b8c45f481f8272a149a7833c5d_EndDate" hidden="1">
            <a:extLst>
              <a:ext uri="{FF2B5EF4-FFF2-40B4-BE49-F238E27FC236}">
                <a16:creationId xmlns:a16="http://schemas.microsoft.com/office/drawing/2014/main" id="{075E4D8C-C11A-4434-BCAA-5B75076D5A06}"/>
              </a:ext>
            </a:extLst>
          </p:cNvPr>
          <p:cNvSpPr txBox="1"/>
          <p:nvPr>
            <p:custDataLst>
              <p:tags r:id="rId41"/>
            </p:custDataLst>
          </p:nvPr>
        </p:nvSpPr>
        <p:spPr>
          <a:xfrm>
            <a:off x="12700" y="-2689"/>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78" name="OTLSHAPE_T_f5f882b8c45f481f8272a149a7833c5d_TextPercentage" hidden="1">
            <a:extLst>
              <a:ext uri="{FF2B5EF4-FFF2-40B4-BE49-F238E27FC236}">
                <a16:creationId xmlns:a16="http://schemas.microsoft.com/office/drawing/2014/main" id="{48B1F6F0-2C47-4C2D-95BD-DFDF01A64F06}"/>
              </a:ext>
            </a:extLst>
          </p:cNvPr>
          <p:cNvSpPr txBox="1"/>
          <p:nvPr>
            <p:custDataLst>
              <p:tags r:id="rId42"/>
            </p:custDataLst>
          </p:nvPr>
        </p:nvSpPr>
        <p:spPr>
          <a:xfrm>
            <a:off x="10332761" y="4692269"/>
            <a:ext cx="165100" cy="155025"/>
          </a:xfrm>
          <a:prstGeom prst="rect">
            <a:avLst/>
          </a:prstGeom>
          <a:noFill/>
        </p:spPr>
        <p:txBody>
          <a:bodyPr vert="horz" wrap="square" lIns="0" tIns="0" rIns="0" bIns="0" rtlCol="0" anchor="ctr" anchorCtr="0">
            <a:spAutoFit/>
          </a:bodyPr>
          <a:lstStyle/>
          <a:p>
            <a:r>
              <a:rPr lang="en-US" sz="1000" spc="-10">
                <a:solidFill>
                  <a:srgbClr val="EEECE1"/>
                </a:solidFill>
                <a:latin typeface="Calibri" panose="020F0502020204030204" pitchFamily="34" charset="0"/>
              </a:rPr>
              <a:t>0%</a:t>
            </a:r>
          </a:p>
        </p:txBody>
      </p:sp>
      <p:sp>
        <p:nvSpPr>
          <p:cNvPr id="113" name="OTLSHAPE_T_ee0528189cc64fc08500b5da0bc0bec9_Duration" hidden="1">
            <a:extLst>
              <a:ext uri="{FF2B5EF4-FFF2-40B4-BE49-F238E27FC236}">
                <a16:creationId xmlns:a16="http://schemas.microsoft.com/office/drawing/2014/main" id="{C0288B6C-2DBA-455C-9A4E-F47A5331D970}"/>
              </a:ext>
            </a:extLst>
          </p:cNvPr>
          <p:cNvSpPr txBox="1"/>
          <p:nvPr>
            <p:custDataLst>
              <p:tags r:id="rId43"/>
            </p:custDataLst>
          </p:nvPr>
        </p:nvSpPr>
        <p:spPr>
          <a:xfrm>
            <a:off x="12700" y="-310466"/>
            <a:ext cx="393700" cy="165100"/>
          </a:xfrm>
          <a:prstGeom prst="rect">
            <a:avLst/>
          </a:prstGeom>
          <a:noFill/>
        </p:spPr>
        <p:txBody>
          <a:bodyPr vert="horz" wrap="square" lIns="0" tIns="0" rIns="0" bIns="0" rtlCol="0" anchor="ctr" anchorCtr="0">
            <a:spAutoFit/>
          </a:bodyPr>
          <a:lstStyle/>
          <a:p>
            <a:r>
              <a:rPr lang="en-US" sz="1000">
                <a:solidFill>
                  <a:schemeClr val="accent2"/>
                </a:solidFill>
                <a:latin typeface="Calibri" panose="020F0502020204030204" pitchFamily="34" charset="0"/>
              </a:rPr>
              <a:t>20 days</a:t>
            </a:r>
          </a:p>
        </p:txBody>
      </p:sp>
      <p:sp>
        <p:nvSpPr>
          <p:cNvPr id="114" name="OTLSHAPE_T_ee0528189cc64fc08500b5da0bc0bec9_TextPercentage" hidden="1">
            <a:extLst>
              <a:ext uri="{FF2B5EF4-FFF2-40B4-BE49-F238E27FC236}">
                <a16:creationId xmlns:a16="http://schemas.microsoft.com/office/drawing/2014/main" id="{1B5ABC9A-6259-458C-95EA-B420E4662DA7}"/>
              </a:ext>
            </a:extLst>
          </p:cNvPr>
          <p:cNvSpPr txBox="1"/>
          <p:nvPr>
            <p:custDataLst>
              <p:tags r:id="rId44"/>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rgbClr val="EEECE1"/>
              </a:solidFill>
              <a:latin typeface="Calibri" panose="020F0502020204030204" pitchFamily="34" charset="0"/>
            </a:endParaRPr>
          </a:p>
        </p:txBody>
      </p:sp>
      <p:sp>
        <p:nvSpPr>
          <p:cNvPr id="115" name="OTLSHAPE_T_ee0528189cc64fc08500b5da0bc0bec9_StartDate" hidden="1">
            <a:extLst>
              <a:ext uri="{FF2B5EF4-FFF2-40B4-BE49-F238E27FC236}">
                <a16:creationId xmlns:a16="http://schemas.microsoft.com/office/drawing/2014/main" id="{F5EDE875-8673-4C0F-A20C-5714990C1374}"/>
              </a:ext>
            </a:extLst>
          </p:cNvPr>
          <p:cNvSpPr txBox="1"/>
          <p:nvPr>
            <p:custDataLst>
              <p:tags r:id="rId45"/>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sp>
        <p:nvSpPr>
          <p:cNvPr id="116" name="OTLSHAPE_T_ee0528189cc64fc08500b5da0bc0bec9_EndDate" hidden="1">
            <a:extLst>
              <a:ext uri="{FF2B5EF4-FFF2-40B4-BE49-F238E27FC236}">
                <a16:creationId xmlns:a16="http://schemas.microsoft.com/office/drawing/2014/main" id="{1DB9AE2A-176A-4F4F-B62B-EF642EF17401}"/>
              </a:ext>
            </a:extLst>
          </p:cNvPr>
          <p:cNvSpPr txBox="1"/>
          <p:nvPr>
            <p:custDataLst>
              <p:tags r:id="rId46"/>
            </p:custDataLst>
          </p:nvPr>
        </p:nvSpPr>
        <p:spPr>
          <a:xfrm>
            <a:off x="12700" y="74255"/>
            <a:ext cx="0" cy="0"/>
          </a:xfrm>
          <a:prstGeom prst="rect">
            <a:avLst/>
          </a:prstGeom>
          <a:noFill/>
        </p:spPr>
        <p:txBody>
          <a:bodyPr vert="horz" wrap="square" lIns="0" tIns="0" rIns="0" bIns="0" rtlCol="0" anchor="ctr" anchorCtr="0">
            <a:spAutoFit/>
          </a:bodyPr>
          <a:lstStyle/>
          <a:p>
            <a:endParaRPr lang="en-US" sz="1000">
              <a:solidFill>
                <a:schemeClr val="dk2"/>
              </a:solidFill>
              <a:latin typeface="Calibri" panose="020F0502020204030204" pitchFamily="34" charset="0"/>
            </a:endParaRPr>
          </a:p>
        </p:txBody>
      </p:sp>
      <p:grpSp>
        <p:nvGrpSpPr>
          <p:cNvPr id="5" name="Group 4">
            <a:extLst>
              <a:ext uri="{FF2B5EF4-FFF2-40B4-BE49-F238E27FC236}">
                <a16:creationId xmlns:a16="http://schemas.microsoft.com/office/drawing/2014/main" id="{C5D4F4B3-BC1C-481D-A6BF-0E3B4DB25478}"/>
              </a:ext>
            </a:extLst>
          </p:cNvPr>
          <p:cNvGrpSpPr/>
          <p:nvPr/>
        </p:nvGrpSpPr>
        <p:grpSpPr>
          <a:xfrm>
            <a:off x="174625" y="1890659"/>
            <a:ext cx="11884923" cy="4287731"/>
            <a:chOff x="155575" y="2481204"/>
            <a:chExt cx="11770621" cy="2992326"/>
          </a:xfrm>
        </p:grpSpPr>
        <p:sp>
          <p:nvSpPr>
            <p:cNvPr id="3" name="OTLSHAPE_TB_00000000000000000000000000000000_RightEndCaps">
              <a:extLst>
                <a:ext uri="{FF2B5EF4-FFF2-40B4-BE49-F238E27FC236}">
                  <a16:creationId xmlns:a16="http://schemas.microsoft.com/office/drawing/2014/main" id="{3461459A-5FBC-4647-9079-B9495F307851}"/>
                </a:ext>
              </a:extLst>
            </p:cNvPr>
            <p:cNvSpPr txBox="1"/>
            <p:nvPr>
              <p:custDataLst>
                <p:tags r:id="rId47"/>
              </p:custDataLst>
            </p:nvPr>
          </p:nvSpPr>
          <p:spPr>
            <a:xfrm>
              <a:off x="11474534" y="5194469"/>
              <a:ext cx="451662" cy="279061"/>
            </a:xfrm>
            <a:prstGeom prst="rect">
              <a:avLst/>
            </a:prstGeom>
            <a:noFill/>
          </p:spPr>
          <p:txBody>
            <a:bodyPr vert="horz" wrap="none" lIns="0" tIns="0" rIns="0" bIns="0" rtlCol="0" anchor="ctr" anchorCtr="0">
              <a:spAutoFit/>
            </a:bodyPr>
            <a:lstStyle/>
            <a:p>
              <a:pPr algn="ctr"/>
              <a:r>
                <a:rPr lang="en-US" b="1" spc="-38">
                  <a:solidFill>
                    <a:schemeClr val="accent2"/>
                  </a:solidFill>
                  <a:latin typeface="Calibri" panose="020F0502020204030204" pitchFamily="34" charset="0"/>
                </a:rPr>
                <a:t>2021</a:t>
              </a:r>
            </a:p>
          </p:txBody>
        </p:sp>
        <p:grpSp>
          <p:nvGrpSpPr>
            <p:cNvPr id="4" name="Group 3">
              <a:extLst>
                <a:ext uri="{FF2B5EF4-FFF2-40B4-BE49-F238E27FC236}">
                  <a16:creationId xmlns:a16="http://schemas.microsoft.com/office/drawing/2014/main" id="{9D37D112-5E9A-4612-AAED-565FFDE05A4C}"/>
                </a:ext>
              </a:extLst>
            </p:cNvPr>
            <p:cNvGrpSpPr/>
            <p:nvPr/>
          </p:nvGrpSpPr>
          <p:grpSpPr>
            <a:xfrm>
              <a:off x="155575" y="2481204"/>
              <a:ext cx="11233065" cy="2921000"/>
              <a:chOff x="127000" y="2603500"/>
              <a:chExt cx="11233065" cy="2921000"/>
            </a:xfrm>
          </p:grpSpPr>
          <p:sp>
            <p:nvSpPr>
              <p:cNvPr id="2" name="OTLSHAPE_TB_00000000000000000000000000000000_LeftEndCaps">
                <a:extLst>
                  <a:ext uri="{FF2B5EF4-FFF2-40B4-BE49-F238E27FC236}">
                    <a16:creationId xmlns:a16="http://schemas.microsoft.com/office/drawing/2014/main" id="{1E95113A-10AD-4659-ABA9-14283C39D7C8}"/>
                  </a:ext>
                </a:extLst>
              </p:cNvPr>
              <p:cNvSpPr txBox="1"/>
              <p:nvPr>
                <p:custDataLst>
                  <p:tags r:id="rId48"/>
                </p:custDataLst>
              </p:nvPr>
            </p:nvSpPr>
            <p:spPr>
              <a:xfrm>
                <a:off x="254000" y="5194469"/>
                <a:ext cx="451662" cy="279061"/>
              </a:xfrm>
              <a:prstGeom prst="rect">
                <a:avLst/>
              </a:prstGeom>
              <a:noFill/>
            </p:spPr>
            <p:txBody>
              <a:bodyPr vert="horz" wrap="none" lIns="0" tIns="0" rIns="0" bIns="0" rtlCol="0" anchor="ctr" anchorCtr="0">
                <a:spAutoFit/>
              </a:bodyPr>
              <a:lstStyle/>
              <a:p>
                <a:pPr algn="ctr"/>
                <a:r>
                  <a:rPr lang="en-US" b="1" spc="-38">
                    <a:solidFill>
                      <a:schemeClr val="accent2"/>
                    </a:solidFill>
                    <a:latin typeface="Calibri" panose="020F0502020204030204" pitchFamily="34" charset="0"/>
                  </a:rPr>
                  <a:t>2021</a:t>
                </a:r>
              </a:p>
            </p:txBody>
          </p:sp>
          <p:cxnSp>
            <p:nvCxnSpPr>
              <p:cNvPr id="86" name="OTLSHAPE_T_db856667b8f1419483f4dde3043b0a89_HorizontalConnector1">
                <a:extLst>
                  <a:ext uri="{FF2B5EF4-FFF2-40B4-BE49-F238E27FC236}">
                    <a16:creationId xmlns:a16="http://schemas.microsoft.com/office/drawing/2014/main" id="{524E9216-8143-4C7F-8EDE-57DF073186D5}"/>
                  </a:ext>
                </a:extLst>
              </p:cNvPr>
              <p:cNvCxnSpPr/>
              <p:nvPr>
                <p:custDataLst>
                  <p:tags r:id="rId49"/>
                </p:custDataLst>
              </p:nvPr>
            </p:nvCxnSpPr>
            <p:spPr>
              <a:xfrm>
                <a:off x="2303357" y="2705100"/>
                <a:ext cx="198966"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OTLSHAPE_T_66f00680052e41b9bbae697b15d9ae23_HorizontalConnector1">
                <a:extLst>
                  <a:ext uri="{FF2B5EF4-FFF2-40B4-BE49-F238E27FC236}">
                    <a16:creationId xmlns:a16="http://schemas.microsoft.com/office/drawing/2014/main" id="{7063FF61-1F83-48B7-A8CC-C03CB5E46CD8}"/>
                  </a:ext>
                </a:extLst>
              </p:cNvPr>
              <p:cNvCxnSpPr/>
              <p:nvPr>
                <p:custDataLst>
                  <p:tags r:id="rId50"/>
                </p:custDataLst>
              </p:nvPr>
            </p:nvCxnSpPr>
            <p:spPr>
              <a:xfrm>
                <a:off x="1464183" y="2971800"/>
                <a:ext cx="1978025"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OTLSHAPE_T_3171e8ae62e042158296b1a6d1c89d3a_HorizontalConnector1">
                <a:extLst>
                  <a:ext uri="{FF2B5EF4-FFF2-40B4-BE49-F238E27FC236}">
                    <a16:creationId xmlns:a16="http://schemas.microsoft.com/office/drawing/2014/main" id="{192CBFEF-4E34-453B-B7C1-FE8F434E05DA}"/>
                  </a:ext>
                </a:extLst>
              </p:cNvPr>
              <p:cNvCxnSpPr/>
              <p:nvPr>
                <p:custDataLst>
                  <p:tags r:id="rId51"/>
                </p:custDataLst>
              </p:nvPr>
            </p:nvCxnSpPr>
            <p:spPr>
              <a:xfrm>
                <a:off x="1237446" y="3238500"/>
                <a:ext cx="2481160"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OTLSHAPE_T_d08d95c87f0c4f3c993a21a42e1ed72c_HorizontalConnector1">
                <a:extLst>
                  <a:ext uri="{FF2B5EF4-FFF2-40B4-BE49-F238E27FC236}">
                    <a16:creationId xmlns:a16="http://schemas.microsoft.com/office/drawing/2014/main" id="{A38945D3-440D-4B96-B24A-20D15526620E}"/>
                  </a:ext>
                </a:extLst>
              </p:cNvPr>
              <p:cNvCxnSpPr/>
              <p:nvPr>
                <p:custDataLst>
                  <p:tags r:id="rId52"/>
                </p:custDataLst>
              </p:nvPr>
            </p:nvCxnSpPr>
            <p:spPr>
              <a:xfrm>
                <a:off x="1884257" y="3505200"/>
                <a:ext cx="2553123"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OTLSHAPE_T_320c93a2bf9a4f67b16260c09bfbe14d_HorizontalConnector1">
                <a:extLst>
                  <a:ext uri="{FF2B5EF4-FFF2-40B4-BE49-F238E27FC236}">
                    <a16:creationId xmlns:a16="http://schemas.microsoft.com/office/drawing/2014/main" id="{D117B4B7-E56B-48E2-A9D4-C76FB01C69F2}"/>
                  </a:ext>
                </a:extLst>
              </p:cNvPr>
              <p:cNvCxnSpPr/>
              <p:nvPr>
                <p:custDataLst>
                  <p:tags r:id="rId53"/>
                </p:custDataLst>
              </p:nvPr>
            </p:nvCxnSpPr>
            <p:spPr>
              <a:xfrm>
                <a:off x="1888448" y="3771900"/>
                <a:ext cx="3322955"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OTLSHAPE_T_9e900240f96d41609e58b347988492ad_HorizontalConnector1">
                <a:extLst>
                  <a:ext uri="{FF2B5EF4-FFF2-40B4-BE49-F238E27FC236}">
                    <a16:creationId xmlns:a16="http://schemas.microsoft.com/office/drawing/2014/main" id="{D9CF6471-D77A-47E8-90CB-BEDA93B685C4}"/>
                  </a:ext>
                </a:extLst>
              </p:cNvPr>
              <p:cNvCxnSpPr/>
              <p:nvPr>
                <p:custDataLst>
                  <p:tags r:id="rId54"/>
                </p:custDataLst>
              </p:nvPr>
            </p:nvCxnSpPr>
            <p:spPr>
              <a:xfrm>
                <a:off x="2040763" y="4305300"/>
                <a:ext cx="5105697"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OTLSHAPE_T_9d3e6912280f469aa6d5920ae1143821_HorizontalConnector1">
                <a:extLst>
                  <a:ext uri="{FF2B5EF4-FFF2-40B4-BE49-F238E27FC236}">
                    <a16:creationId xmlns:a16="http://schemas.microsoft.com/office/drawing/2014/main" id="{0D766DD4-1E20-401D-9F91-09692E68B5AF}"/>
                  </a:ext>
                </a:extLst>
              </p:cNvPr>
              <p:cNvCxnSpPr/>
              <p:nvPr>
                <p:custDataLst>
                  <p:tags r:id="rId55"/>
                </p:custDataLst>
              </p:nvPr>
            </p:nvCxnSpPr>
            <p:spPr>
              <a:xfrm>
                <a:off x="1653413" y="4572000"/>
                <a:ext cx="6211782"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OTLSHAPE_T_f5f882b8c45f481f8272a149a7833c5d_HorizontalConnector1">
                <a:extLst>
                  <a:ext uri="{FF2B5EF4-FFF2-40B4-BE49-F238E27FC236}">
                    <a16:creationId xmlns:a16="http://schemas.microsoft.com/office/drawing/2014/main" id="{484DB72C-D1DC-42D5-87C9-89228CB0070D}"/>
                  </a:ext>
                </a:extLst>
              </p:cNvPr>
              <p:cNvCxnSpPr/>
              <p:nvPr>
                <p:custDataLst>
                  <p:tags r:id="rId56"/>
                </p:custDataLst>
              </p:nvPr>
            </p:nvCxnSpPr>
            <p:spPr>
              <a:xfrm>
                <a:off x="1861778" y="4838700"/>
                <a:ext cx="8325485"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OTLSHAPE_T_ee0528189cc64fc08500b5da0bc0bec9_HorizontalConnector1">
                <a:extLst>
                  <a:ext uri="{FF2B5EF4-FFF2-40B4-BE49-F238E27FC236}">
                    <a16:creationId xmlns:a16="http://schemas.microsoft.com/office/drawing/2014/main" id="{DC6298AA-67C6-4FF4-ABAE-30D7CEEF8201}"/>
                  </a:ext>
                </a:extLst>
              </p:cNvPr>
              <p:cNvCxnSpPr/>
              <p:nvPr>
                <p:custDataLst>
                  <p:tags r:id="rId57"/>
                </p:custDataLst>
              </p:nvPr>
            </p:nvCxnSpPr>
            <p:spPr>
              <a:xfrm>
                <a:off x="1469644" y="4038600"/>
                <a:ext cx="4184058" cy="0"/>
              </a:xfrm>
              <a:prstGeom prst="line">
                <a:avLst/>
              </a:prstGeom>
              <a:ln w="7620" cap="flat" cmpd="sng" algn="ctr">
                <a:solidFill>
                  <a:srgbClr val="CCCCC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OTLSHAPE_TB_00000000000000000000000000000000_ScaleContainer">
                <a:extLst>
                  <a:ext uri="{FF2B5EF4-FFF2-40B4-BE49-F238E27FC236}">
                    <a16:creationId xmlns:a16="http://schemas.microsoft.com/office/drawing/2014/main" id="{DACC427F-D89A-444E-AE85-2DA88545394B}"/>
                  </a:ext>
                </a:extLst>
              </p:cNvPr>
              <p:cNvSpPr/>
              <p:nvPr>
                <p:custDataLst>
                  <p:tags r:id="rId58"/>
                </p:custDataLst>
              </p:nvPr>
            </p:nvSpPr>
            <p:spPr>
              <a:xfrm>
                <a:off x="844465" y="5143500"/>
                <a:ext cx="10515600" cy="381000"/>
              </a:xfrm>
              <a:prstGeom prst="snip2DiagRect">
                <a:avLst>
                  <a:gd name="adj1" fmla="val 100000"/>
                  <a:gd name="adj2" fmla="val 16667"/>
                </a:avLst>
              </a:prstGeom>
              <a:solidFill>
                <a:schemeClr val="tx2"/>
              </a:solidFill>
              <a:ln w="12700" cap="flat" cmpd="sng" algn="ctr">
                <a:noFill/>
                <a:prstDash val="solid"/>
                <a:miter lim="800000"/>
              </a:ln>
              <a:effectLst/>
              <a:scene3d>
                <a:camera prst="orthographicFront"/>
                <a:lightRig rig="threePt" dir="t">
                  <a:rot lat="0" lon="0" rev="8700000"/>
                </a:lightRig>
              </a:scene3d>
              <a:sp3d/>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TLSHAPE_TB_00000000000000000000000000000000_TimescaleInterval1">
                <a:extLst>
                  <a:ext uri="{FF2B5EF4-FFF2-40B4-BE49-F238E27FC236}">
                    <a16:creationId xmlns:a16="http://schemas.microsoft.com/office/drawing/2014/main" id="{82DC02BD-1F2F-4974-9804-2B8A2F706CB8}"/>
                  </a:ext>
                </a:extLst>
              </p:cNvPr>
              <p:cNvSpPr txBox="1"/>
              <p:nvPr>
                <p:custDataLst>
                  <p:tags r:id="rId59"/>
                </p:custDataLst>
              </p:nvPr>
            </p:nvSpPr>
            <p:spPr>
              <a:xfrm>
                <a:off x="1073065" y="5240972"/>
                <a:ext cx="258084"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Mar</a:t>
                </a:r>
              </a:p>
            </p:txBody>
          </p:sp>
          <p:sp>
            <p:nvSpPr>
              <p:cNvPr id="9" name="OTLSHAPE_TB_00000000000000000000000000000000_TimescaleInterval2">
                <a:extLst>
                  <a:ext uri="{FF2B5EF4-FFF2-40B4-BE49-F238E27FC236}">
                    <a16:creationId xmlns:a16="http://schemas.microsoft.com/office/drawing/2014/main" id="{7703834B-C907-4373-9337-E84FD8A1885A}"/>
                  </a:ext>
                </a:extLst>
              </p:cNvPr>
              <p:cNvSpPr txBox="1"/>
              <p:nvPr>
                <p:custDataLst>
                  <p:tags r:id="rId60"/>
                </p:custDataLst>
              </p:nvPr>
            </p:nvSpPr>
            <p:spPr>
              <a:xfrm>
                <a:off x="2786973" y="5240972"/>
                <a:ext cx="222818"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Apr</a:t>
                </a:r>
              </a:p>
            </p:txBody>
          </p:sp>
          <p:sp>
            <p:nvSpPr>
              <p:cNvPr id="10" name="OTLSHAPE_TB_00000000000000000000000000000000_TimescaleInterval3">
                <a:extLst>
                  <a:ext uri="{FF2B5EF4-FFF2-40B4-BE49-F238E27FC236}">
                    <a16:creationId xmlns:a16="http://schemas.microsoft.com/office/drawing/2014/main" id="{B144294D-3B2F-4F15-B3D2-F8E2725C42A1}"/>
                  </a:ext>
                </a:extLst>
              </p:cNvPr>
              <p:cNvSpPr txBox="1"/>
              <p:nvPr>
                <p:custDataLst>
                  <p:tags r:id="rId61"/>
                </p:custDataLst>
              </p:nvPr>
            </p:nvSpPr>
            <p:spPr>
              <a:xfrm>
                <a:off x="4445593" y="5240972"/>
                <a:ext cx="271228"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May</a:t>
                </a:r>
              </a:p>
            </p:txBody>
          </p:sp>
          <p:sp>
            <p:nvSpPr>
              <p:cNvPr id="11" name="OTLSHAPE_TB_00000000000000000000000000000000_TimescaleInterval4">
                <a:extLst>
                  <a:ext uri="{FF2B5EF4-FFF2-40B4-BE49-F238E27FC236}">
                    <a16:creationId xmlns:a16="http://schemas.microsoft.com/office/drawing/2014/main" id="{9E2C56AA-8F06-4BD7-B6E7-9999489F6E90}"/>
                  </a:ext>
                </a:extLst>
              </p:cNvPr>
              <p:cNvSpPr txBox="1"/>
              <p:nvPr>
                <p:custDataLst>
                  <p:tags r:id="rId62"/>
                </p:custDataLst>
              </p:nvPr>
            </p:nvSpPr>
            <p:spPr>
              <a:xfrm>
                <a:off x="6159500" y="5240972"/>
                <a:ext cx="209994" cy="186055"/>
              </a:xfrm>
              <a:prstGeom prst="rect">
                <a:avLst/>
              </a:prstGeom>
              <a:noFill/>
            </p:spPr>
            <p:txBody>
              <a:bodyPr vert="horz" wrap="none" lIns="0" tIns="0" rIns="0" bIns="0" rtlCol="0" anchor="ctr" anchorCtr="0">
                <a:noAutofit/>
              </a:bodyPr>
              <a:lstStyle/>
              <a:p>
                <a:r>
                  <a:rPr lang="en-US" sz="1200" spc="-18">
                    <a:solidFill>
                      <a:schemeClr val="lt1"/>
                    </a:solidFill>
                    <a:latin typeface="Calibri" panose="020F0502020204030204" pitchFamily="34" charset="0"/>
                  </a:rPr>
                  <a:t>Jun</a:t>
                </a:r>
              </a:p>
            </p:txBody>
          </p:sp>
          <p:sp>
            <p:nvSpPr>
              <p:cNvPr id="12" name="OTLSHAPE_TB_00000000000000000000000000000000_TimescaleInterval5">
                <a:extLst>
                  <a:ext uri="{FF2B5EF4-FFF2-40B4-BE49-F238E27FC236}">
                    <a16:creationId xmlns:a16="http://schemas.microsoft.com/office/drawing/2014/main" id="{8E90AAEC-BFA4-461A-885B-36C205050EC9}"/>
                  </a:ext>
                </a:extLst>
              </p:cNvPr>
              <p:cNvSpPr txBox="1"/>
              <p:nvPr>
                <p:custDataLst>
                  <p:tags r:id="rId63"/>
                </p:custDataLst>
              </p:nvPr>
            </p:nvSpPr>
            <p:spPr>
              <a:xfrm>
                <a:off x="7818120" y="5240972"/>
                <a:ext cx="158185" cy="186055"/>
              </a:xfrm>
              <a:prstGeom prst="rect">
                <a:avLst/>
              </a:prstGeom>
              <a:noFill/>
            </p:spPr>
            <p:txBody>
              <a:bodyPr vert="horz" wrap="none" lIns="0" tIns="0" rIns="0" bIns="0" rtlCol="0" anchor="ctr" anchorCtr="0">
                <a:noAutofit/>
              </a:bodyPr>
              <a:lstStyle/>
              <a:p>
                <a:r>
                  <a:rPr lang="en-US" sz="1200" spc="-20">
                    <a:solidFill>
                      <a:schemeClr val="lt1"/>
                    </a:solidFill>
                    <a:latin typeface="Calibri" panose="020F0502020204030204" pitchFamily="34" charset="0"/>
                  </a:rPr>
                  <a:t>Jul</a:t>
                </a:r>
              </a:p>
            </p:txBody>
          </p:sp>
          <p:sp>
            <p:nvSpPr>
              <p:cNvPr id="13" name="OTLSHAPE_TB_00000000000000000000000000000000_TimescaleInterval6">
                <a:extLst>
                  <a:ext uri="{FF2B5EF4-FFF2-40B4-BE49-F238E27FC236}">
                    <a16:creationId xmlns:a16="http://schemas.microsoft.com/office/drawing/2014/main" id="{879AD4CF-B5F5-4CDF-A486-C0817E960AC7}"/>
                  </a:ext>
                </a:extLst>
              </p:cNvPr>
              <p:cNvSpPr txBox="1"/>
              <p:nvPr>
                <p:custDataLst>
                  <p:tags r:id="rId64"/>
                </p:custDataLst>
              </p:nvPr>
            </p:nvSpPr>
            <p:spPr>
              <a:xfrm>
                <a:off x="9532027" y="5240972"/>
                <a:ext cx="242054" cy="186055"/>
              </a:xfrm>
              <a:prstGeom prst="rect">
                <a:avLst/>
              </a:prstGeom>
              <a:noFill/>
            </p:spPr>
            <p:txBody>
              <a:bodyPr vert="horz" wrap="none" lIns="0" tIns="0" rIns="0" bIns="0" rtlCol="0" anchor="ctr" anchorCtr="0">
                <a:noAutofit/>
              </a:bodyPr>
              <a:lstStyle/>
              <a:p>
                <a:endParaRPr lang="en-US" sz="1200" spc="-20">
                  <a:solidFill>
                    <a:schemeClr val="lt1"/>
                  </a:solidFill>
                  <a:latin typeface="Calibri" panose="020F0502020204030204" pitchFamily="34" charset="0"/>
                  <a:cs typeface="Calibri"/>
                </a:endParaRPr>
              </a:p>
            </p:txBody>
          </p:sp>
          <p:cxnSp>
            <p:nvCxnSpPr>
              <p:cNvPr id="81" name="OTLSHAPE_TB_00000000000000000000000000000000_Separator1">
                <a:extLst>
                  <a:ext uri="{FF2B5EF4-FFF2-40B4-BE49-F238E27FC236}">
                    <a16:creationId xmlns:a16="http://schemas.microsoft.com/office/drawing/2014/main" id="{43EBB3C0-038A-468B-940F-63178E4243CD}"/>
                  </a:ext>
                </a:extLst>
              </p:cNvPr>
              <p:cNvCxnSpPr/>
              <p:nvPr>
                <p:custDataLst>
                  <p:tags r:id="rId65"/>
                </p:custDataLst>
              </p:nvPr>
            </p:nvCxnSpPr>
            <p:spPr>
              <a:xfrm>
                <a:off x="2723472" y="5207000"/>
                <a:ext cx="0" cy="2540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OTLSHAPE_TB_00000000000000000000000000000000_Separator2">
                <a:extLst>
                  <a:ext uri="{FF2B5EF4-FFF2-40B4-BE49-F238E27FC236}">
                    <a16:creationId xmlns:a16="http://schemas.microsoft.com/office/drawing/2014/main" id="{2F24D92D-DF7C-4698-AB68-81B3C36B5967}"/>
                  </a:ext>
                </a:extLst>
              </p:cNvPr>
              <p:cNvCxnSpPr/>
              <p:nvPr>
                <p:custDataLst>
                  <p:tags r:id="rId66"/>
                </p:custDataLst>
              </p:nvPr>
            </p:nvCxnSpPr>
            <p:spPr>
              <a:xfrm>
                <a:off x="4382092" y="5207000"/>
                <a:ext cx="0" cy="2540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OTLSHAPE_TB_00000000000000000000000000000000_Separator3">
                <a:extLst>
                  <a:ext uri="{FF2B5EF4-FFF2-40B4-BE49-F238E27FC236}">
                    <a16:creationId xmlns:a16="http://schemas.microsoft.com/office/drawing/2014/main" id="{E5C82331-7EBB-4D81-A601-A89CF044F4F9}"/>
                  </a:ext>
                </a:extLst>
              </p:cNvPr>
              <p:cNvCxnSpPr/>
              <p:nvPr>
                <p:custDataLst>
                  <p:tags r:id="rId67"/>
                </p:custDataLst>
              </p:nvPr>
            </p:nvCxnSpPr>
            <p:spPr>
              <a:xfrm>
                <a:off x="6096000" y="5207000"/>
                <a:ext cx="0" cy="2540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OTLSHAPE_TB_00000000000000000000000000000000_Separator4">
                <a:extLst>
                  <a:ext uri="{FF2B5EF4-FFF2-40B4-BE49-F238E27FC236}">
                    <a16:creationId xmlns:a16="http://schemas.microsoft.com/office/drawing/2014/main" id="{F1A199FD-2D2A-4AD0-9FA7-64427BECCC66}"/>
                  </a:ext>
                </a:extLst>
              </p:cNvPr>
              <p:cNvCxnSpPr/>
              <p:nvPr>
                <p:custDataLst>
                  <p:tags r:id="rId68"/>
                </p:custDataLst>
              </p:nvPr>
            </p:nvCxnSpPr>
            <p:spPr>
              <a:xfrm>
                <a:off x="7754620" y="5207000"/>
                <a:ext cx="0" cy="254000"/>
              </a:xfrm>
              <a:prstGeom prst="line">
                <a:avLst/>
              </a:prstGeom>
              <a:ln w="7620" cap="flat" cmpd="sng" algn="ctr">
                <a:solidFill>
                  <a:schemeClr val="lt1">
                    <a:alpha val="29804"/>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4" name="OTLSHAPE_T_db856667b8f1419483f4dde3043b0a89_Shape">
                <a:extLst>
                  <a:ext uri="{FF2B5EF4-FFF2-40B4-BE49-F238E27FC236}">
                    <a16:creationId xmlns:a16="http://schemas.microsoft.com/office/drawing/2014/main" id="{DB47102F-C186-4837-B7A3-A8345B348724}"/>
                  </a:ext>
                </a:extLst>
              </p:cNvPr>
              <p:cNvSpPr/>
              <p:nvPr>
                <p:custDataLst>
                  <p:tags r:id="rId69"/>
                </p:custDataLst>
              </p:nvPr>
            </p:nvSpPr>
            <p:spPr>
              <a:xfrm>
                <a:off x="2502323" y="2603500"/>
                <a:ext cx="952500" cy="203200"/>
              </a:xfrm>
              <a:prstGeom prst="snip2DiagRect">
                <a:avLst>
                  <a:gd name="adj1" fmla="val 100000"/>
                  <a:gd name="adj2" fmla="val 1666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6" name="OTLSHAPE_T_66f00680052e41b9bbae697b15d9ae23_Shape">
                <a:extLst>
                  <a:ext uri="{FF2B5EF4-FFF2-40B4-BE49-F238E27FC236}">
                    <a16:creationId xmlns:a16="http://schemas.microsoft.com/office/drawing/2014/main" id="{49465424-C9ED-4737-9B60-3F7BB3ADC071}"/>
                  </a:ext>
                </a:extLst>
              </p:cNvPr>
              <p:cNvSpPr/>
              <p:nvPr>
                <p:custDataLst>
                  <p:tags r:id="rId70"/>
                </p:custDataLst>
              </p:nvPr>
            </p:nvSpPr>
            <p:spPr>
              <a:xfrm>
                <a:off x="3442208" y="2870200"/>
                <a:ext cx="635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8" name="OTLSHAPE_T_3171e8ae62e042158296b1a6d1c89d3a_Shape">
                <a:extLst>
                  <a:ext uri="{FF2B5EF4-FFF2-40B4-BE49-F238E27FC236}">
                    <a16:creationId xmlns:a16="http://schemas.microsoft.com/office/drawing/2014/main" id="{1F93A042-223F-44C2-9B51-0E76A14D9396}"/>
                  </a:ext>
                </a:extLst>
              </p:cNvPr>
              <p:cNvSpPr/>
              <p:nvPr>
                <p:custDataLst>
                  <p:tags r:id="rId71"/>
                </p:custDataLst>
              </p:nvPr>
            </p:nvSpPr>
            <p:spPr>
              <a:xfrm>
                <a:off x="3718606" y="3136900"/>
                <a:ext cx="6096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TLSHAPE_T_d08d95c87f0c4f3c993a21a42e1ed72c_Shape">
                <a:extLst>
                  <a:ext uri="{FF2B5EF4-FFF2-40B4-BE49-F238E27FC236}">
                    <a16:creationId xmlns:a16="http://schemas.microsoft.com/office/drawing/2014/main" id="{B3135D50-CF92-4608-8DFC-733179948C56}"/>
                  </a:ext>
                </a:extLst>
              </p:cNvPr>
              <p:cNvSpPr/>
              <p:nvPr>
                <p:custDataLst>
                  <p:tags r:id="rId72"/>
                </p:custDataLst>
              </p:nvPr>
            </p:nvSpPr>
            <p:spPr>
              <a:xfrm>
                <a:off x="4437380" y="3403600"/>
                <a:ext cx="26035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OTLSHAPE_T_320c93a2bf9a4f67b16260c09bfbe14d_Shape">
                <a:extLst>
                  <a:ext uri="{FF2B5EF4-FFF2-40B4-BE49-F238E27FC236}">
                    <a16:creationId xmlns:a16="http://schemas.microsoft.com/office/drawing/2014/main" id="{DA64D8A3-85F4-4397-BB2A-09B915C263A0}"/>
                  </a:ext>
                </a:extLst>
              </p:cNvPr>
              <p:cNvSpPr/>
              <p:nvPr>
                <p:custDataLst>
                  <p:tags r:id="rId73"/>
                </p:custDataLst>
              </p:nvPr>
            </p:nvSpPr>
            <p:spPr>
              <a:xfrm>
                <a:off x="5211403" y="3670300"/>
                <a:ext cx="4445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4" name="OTLSHAPE_T_9e900240f96d41609e58b347988492ad_Shape">
                <a:extLst>
                  <a:ext uri="{FF2B5EF4-FFF2-40B4-BE49-F238E27FC236}">
                    <a16:creationId xmlns:a16="http://schemas.microsoft.com/office/drawing/2014/main" id="{0B1B254D-DADD-4E4B-A583-A207324D65E6}"/>
                  </a:ext>
                </a:extLst>
              </p:cNvPr>
              <p:cNvSpPr/>
              <p:nvPr>
                <p:custDataLst>
                  <p:tags r:id="rId74"/>
                </p:custDataLst>
              </p:nvPr>
            </p:nvSpPr>
            <p:spPr>
              <a:xfrm>
                <a:off x="7146460" y="4203700"/>
                <a:ext cx="29972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TLSHAPE_T_9d3e6912280f469aa6d5920ae1143821_Shape">
                <a:extLst>
                  <a:ext uri="{FF2B5EF4-FFF2-40B4-BE49-F238E27FC236}">
                    <a16:creationId xmlns:a16="http://schemas.microsoft.com/office/drawing/2014/main" id="{823F06F8-194F-432D-8D01-38833A3F1D1D}"/>
                  </a:ext>
                </a:extLst>
              </p:cNvPr>
              <p:cNvSpPr/>
              <p:nvPr>
                <p:custDataLst>
                  <p:tags r:id="rId75"/>
                </p:custDataLst>
              </p:nvPr>
            </p:nvSpPr>
            <p:spPr>
              <a:xfrm>
                <a:off x="7865195" y="4470400"/>
                <a:ext cx="14986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8" name="OTLSHAPE_T_f5f882b8c45f481f8272a149a7833c5d_Shape">
                <a:extLst>
                  <a:ext uri="{FF2B5EF4-FFF2-40B4-BE49-F238E27FC236}">
                    <a16:creationId xmlns:a16="http://schemas.microsoft.com/office/drawing/2014/main" id="{E4F3DE19-8AF9-4D15-9A0C-9DF2AFB3E43E}"/>
                  </a:ext>
                </a:extLst>
              </p:cNvPr>
              <p:cNvSpPr/>
              <p:nvPr>
                <p:custDataLst>
                  <p:tags r:id="rId76"/>
                </p:custDataLst>
              </p:nvPr>
            </p:nvSpPr>
            <p:spPr>
              <a:xfrm>
                <a:off x="10187263" y="4737100"/>
                <a:ext cx="1778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1" name="OTLSHAPE_T_ee0528189cc64fc08500b5da0bc0bec9_Shape">
                <a:extLst>
                  <a:ext uri="{FF2B5EF4-FFF2-40B4-BE49-F238E27FC236}">
                    <a16:creationId xmlns:a16="http://schemas.microsoft.com/office/drawing/2014/main" id="{2A7164D1-AFD3-4ADC-B8A1-49C034CC14CB}"/>
                  </a:ext>
                </a:extLst>
              </p:cNvPr>
              <p:cNvSpPr/>
              <p:nvPr>
                <p:custDataLst>
                  <p:tags r:id="rId77"/>
                </p:custDataLst>
              </p:nvPr>
            </p:nvSpPr>
            <p:spPr>
              <a:xfrm>
                <a:off x="5653702" y="3937000"/>
                <a:ext cx="1549400" cy="203200"/>
              </a:xfrm>
              <a:prstGeom prst="snip2DiagRect">
                <a:avLst>
                  <a:gd name="adj1" fmla="val 100000"/>
                  <a:gd name="adj2" fmla="val 16667"/>
                </a:avLst>
              </a:prstGeom>
              <a:ln/>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TLSHAPE_T_db856667b8f1419483f4dde3043b0a89_JoinedDate">
                <a:extLst>
                  <a:ext uri="{FF2B5EF4-FFF2-40B4-BE49-F238E27FC236}">
                    <a16:creationId xmlns:a16="http://schemas.microsoft.com/office/drawing/2014/main" id="{B3978124-0AD7-4C21-9940-6D723243A6B2}"/>
                  </a:ext>
                </a:extLst>
              </p:cNvPr>
              <p:cNvSpPr txBox="1"/>
              <p:nvPr>
                <p:custDataLst>
                  <p:tags r:id="rId78"/>
                </p:custDataLst>
              </p:nvPr>
            </p:nvSpPr>
            <p:spPr>
              <a:xfrm>
                <a:off x="3492970" y="2627588"/>
                <a:ext cx="812800" cy="155025"/>
              </a:xfrm>
              <a:prstGeom prst="rect">
                <a:avLst/>
              </a:prstGeom>
              <a:noFill/>
            </p:spPr>
            <p:txBody>
              <a:bodyPr vert="horz" wrap="square" lIns="0" tIns="0" rIns="0" bIns="0" rtlCol="0" anchor="ctr" anchorCtr="0">
                <a:spAutoFit/>
              </a:bodyPr>
              <a:lstStyle/>
              <a:p>
                <a:r>
                  <a:rPr lang="en-US" sz="1000" spc="-2">
                    <a:solidFill>
                      <a:schemeClr val="dk2"/>
                    </a:solidFill>
                    <a:latin typeface="Calibri" panose="020F0502020204030204" pitchFamily="34" charset="0"/>
                  </a:rPr>
                  <a:t>Mar 28 - Apr 13</a:t>
                </a:r>
              </a:p>
            </p:txBody>
          </p:sp>
          <p:sp>
            <p:nvSpPr>
              <p:cNvPr id="21" name="OTLSHAPE_T_db856667b8f1419483f4dde3043b0a89_Title">
                <a:extLst>
                  <a:ext uri="{FF2B5EF4-FFF2-40B4-BE49-F238E27FC236}">
                    <a16:creationId xmlns:a16="http://schemas.microsoft.com/office/drawing/2014/main" id="{0A5D9D2D-F190-482D-971B-FED3E1354817}"/>
                  </a:ext>
                </a:extLst>
              </p:cNvPr>
              <p:cNvSpPr txBox="1"/>
              <p:nvPr>
                <p:custDataLst>
                  <p:tags r:id="rId79"/>
                </p:custDataLst>
              </p:nvPr>
            </p:nvSpPr>
            <p:spPr>
              <a:xfrm>
                <a:off x="127000" y="2619841"/>
                <a:ext cx="2184400" cy="170519"/>
              </a:xfrm>
              <a:prstGeom prst="rect">
                <a:avLst/>
              </a:prstGeom>
              <a:noFill/>
            </p:spPr>
            <p:txBody>
              <a:bodyPr vert="horz" wrap="square" lIns="0" tIns="0" rIns="0" bIns="0" rtlCol="0" anchor="ctr" anchorCtr="0">
                <a:spAutoFit/>
              </a:bodyPr>
              <a:lstStyle/>
              <a:p>
                <a:r>
                  <a:rPr lang="en-US" sz="1100" b="1" spc="-6">
                    <a:solidFill>
                      <a:schemeClr val="dk1"/>
                    </a:solidFill>
                    <a:latin typeface="Calibri" panose="020F0502020204030204" pitchFamily="34" charset="0"/>
                  </a:rPr>
                  <a:t>Preparation of first term presentation</a:t>
                </a:r>
              </a:p>
            </p:txBody>
          </p:sp>
          <p:sp>
            <p:nvSpPr>
              <p:cNvPr id="28" name="OTLSHAPE_T_66f00680052e41b9bbae697b15d9ae23_JoinedDate">
                <a:extLst>
                  <a:ext uri="{FF2B5EF4-FFF2-40B4-BE49-F238E27FC236}">
                    <a16:creationId xmlns:a16="http://schemas.microsoft.com/office/drawing/2014/main" id="{CC2DA451-D4D4-4D66-8E2D-D5D5E4C2240E}"/>
                  </a:ext>
                </a:extLst>
              </p:cNvPr>
              <p:cNvSpPr txBox="1"/>
              <p:nvPr>
                <p:custDataLst>
                  <p:tags r:id="rId80"/>
                </p:custDataLst>
              </p:nvPr>
            </p:nvSpPr>
            <p:spPr>
              <a:xfrm>
                <a:off x="3548257" y="2894288"/>
                <a:ext cx="342900" cy="155025"/>
              </a:xfrm>
              <a:prstGeom prst="rect">
                <a:avLst/>
              </a:prstGeom>
              <a:noFill/>
            </p:spPr>
            <p:txBody>
              <a:bodyPr vert="horz" wrap="square" lIns="0" tIns="0" rIns="0" bIns="0" rtlCol="0" anchor="ctr" anchorCtr="0">
                <a:spAutoFit/>
              </a:bodyPr>
              <a:lstStyle/>
              <a:p>
                <a:r>
                  <a:rPr lang="en-US" sz="1000" spc="-6">
                    <a:solidFill>
                      <a:schemeClr val="dk2"/>
                    </a:solidFill>
                    <a:latin typeface="Calibri" panose="020F0502020204030204" pitchFamily="34" charset="0"/>
                  </a:rPr>
                  <a:t>Apr 14</a:t>
                </a:r>
              </a:p>
            </p:txBody>
          </p:sp>
          <p:sp>
            <p:nvSpPr>
              <p:cNvPr id="30" name="OTLSHAPE_T_66f00680052e41b9bbae697b15d9ae23_Title">
                <a:extLst>
                  <a:ext uri="{FF2B5EF4-FFF2-40B4-BE49-F238E27FC236}">
                    <a16:creationId xmlns:a16="http://schemas.microsoft.com/office/drawing/2014/main" id="{75D314B3-10AB-41D4-9A89-8393153D397C}"/>
                  </a:ext>
                </a:extLst>
              </p:cNvPr>
              <p:cNvSpPr txBox="1"/>
              <p:nvPr>
                <p:custDataLst>
                  <p:tags r:id="rId81"/>
                </p:custDataLst>
              </p:nvPr>
            </p:nvSpPr>
            <p:spPr>
              <a:xfrm>
                <a:off x="127000" y="2886541"/>
                <a:ext cx="1346200" cy="170519"/>
              </a:xfrm>
              <a:prstGeom prst="rect">
                <a:avLst/>
              </a:prstGeom>
              <a:noFill/>
            </p:spPr>
            <p:txBody>
              <a:bodyPr vert="horz" wrap="square" lIns="0" tIns="0" rIns="0" bIns="0" rtlCol="0" anchor="ctr" anchorCtr="0">
                <a:spAutoFit/>
              </a:bodyPr>
              <a:lstStyle/>
              <a:p>
                <a:r>
                  <a:rPr lang="en-US" sz="1100" b="1" spc="-6">
                    <a:solidFill>
                      <a:schemeClr val="dk1"/>
                    </a:solidFill>
                    <a:latin typeface="Calibri" panose="020F0502020204030204" pitchFamily="34" charset="0"/>
                  </a:rPr>
                  <a:t>Presentation Discission</a:t>
                </a:r>
              </a:p>
            </p:txBody>
          </p:sp>
          <p:sp>
            <p:nvSpPr>
              <p:cNvPr id="36" name="OTLSHAPE_T_3171e8ae62e042158296b1a6d1c89d3a_JoinedDate">
                <a:extLst>
                  <a:ext uri="{FF2B5EF4-FFF2-40B4-BE49-F238E27FC236}">
                    <a16:creationId xmlns:a16="http://schemas.microsoft.com/office/drawing/2014/main" id="{E3F2B574-C155-4D1E-ACD9-F7A2DB87C97B}"/>
                  </a:ext>
                </a:extLst>
              </p:cNvPr>
              <p:cNvSpPr txBox="1"/>
              <p:nvPr>
                <p:custDataLst>
                  <p:tags r:id="rId82"/>
                </p:custDataLst>
              </p:nvPr>
            </p:nvSpPr>
            <p:spPr>
              <a:xfrm>
                <a:off x="4377567" y="3160988"/>
                <a:ext cx="787400" cy="155025"/>
              </a:xfrm>
              <a:prstGeom prst="rect">
                <a:avLst/>
              </a:prstGeom>
              <a:noFill/>
            </p:spPr>
            <p:txBody>
              <a:bodyPr vert="horz" wrap="square" lIns="0" tIns="0" rIns="0" bIns="0" rtlCol="0" anchor="ctr" anchorCtr="0">
                <a:spAutoFit/>
              </a:bodyPr>
              <a:lstStyle/>
              <a:p>
                <a:r>
                  <a:rPr lang="en-US" sz="1000" spc="-2">
                    <a:solidFill>
                      <a:schemeClr val="dk2"/>
                    </a:solidFill>
                    <a:latin typeface="Calibri" panose="020F0502020204030204" pitchFamily="34" charset="0"/>
                  </a:rPr>
                  <a:t>Apr 18 - Apr 29</a:t>
                </a:r>
              </a:p>
            </p:txBody>
          </p:sp>
          <p:sp>
            <p:nvSpPr>
              <p:cNvPr id="37" name="OTLSHAPE_T_3171e8ae62e042158296b1a6d1c89d3a_Title">
                <a:extLst>
                  <a:ext uri="{FF2B5EF4-FFF2-40B4-BE49-F238E27FC236}">
                    <a16:creationId xmlns:a16="http://schemas.microsoft.com/office/drawing/2014/main" id="{8433B1DA-A10A-4D37-9B65-2C1514FBE8A3}"/>
                  </a:ext>
                </a:extLst>
              </p:cNvPr>
              <p:cNvSpPr txBox="1"/>
              <p:nvPr>
                <p:custDataLst>
                  <p:tags r:id="rId83"/>
                </p:custDataLst>
              </p:nvPr>
            </p:nvSpPr>
            <p:spPr>
              <a:xfrm>
                <a:off x="127000" y="3153241"/>
                <a:ext cx="1117600" cy="170519"/>
              </a:xfrm>
              <a:prstGeom prst="rect">
                <a:avLst/>
              </a:prstGeom>
              <a:noFill/>
            </p:spPr>
            <p:txBody>
              <a:bodyPr vert="horz" wrap="square" lIns="0" tIns="0" rIns="0" bIns="0" rtlCol="0" anchor="ctr" anchorCtr="0">
                <a:spAutoFit/>
              </a:bodyPr>
              <a:lstStyle/>
              <a:p>
                <a:r>
                  <a:rPr lang="en-US" sz="1100" b="1" spc="-4">
                    <a:solidFill>
                      <a:schemeClr val="dk1"/>
                    </a:solidFill>
                    <a:latin typeface="Calibri" panose="020F0502020204030204" pitchFamily="34" charset="0"/>
                  </a:rPr>
                  <a:t>Data preprocessing</a:t>
                </a:r>
              </a:p>
            </p:txBody>
          </p:sp>
          <p:sp>
            <p:nvSpPr>
              <p:cNvPr id="44" name="OTLSHAPE_T_d08d95c87f0c4f3c993a21a42e1ed72c_JoinedDate">
                <a:extLst>
                  <a:ext uri="{FF2B5EF4-FFF2-40B4-BE49-F238E27FC236}">
                    <a16:creationId xmlns:a16="http://schemas.microsoft.com/office/drawing/2014/main" id="{3E3FBDF1-D571-4238-96E5-96BD0A7DC40A}"/>
                  </a:ext>
                </a:extLst>
              </p:cNvPr>
              <p:cNvSpPr txBox="1"/>
              <p:nvPr>
                <p:custDataLst>
                  <p:tags r:id="rId84"/>
                </p:custDataLst>
              </p:nvPr>
            </p:nvSpPr>
            <p:spPr>
              <a:xfrm>
                <a:off x="7086647" y="3427688"/>
                <a:ext cx="749300" cy="155025"/>
              </a:xfrm>
              <a:prstGeom prst="rect">
                <a:avLst/>
              </a:prstGeom>
              <a:noFill/>
            </p:spPr>
            <p:txBody>
              <a:bodyPr vert="horz" wrap="square" lIns="0" tIns="0" rIns="0" bIns="0" rtlCol="0" anchor="ctr" anchorCtr="0">
                <a:spAutoFit/>
              </a:bodyPr>
              <a:lstStyle/>
              <a:p>
                <a:r>
                  <a:rPr lang="en-US" sz="1000" spc="-4">
                    <a:solidFill>
                      <a:schemeClr val="dk2"/>
                    </a:solidFill>
                    <a:latin typeface="Calibri" panose="020F0502020204030204" pitchFamily="34" charset="0"/>
                  </a:rPr>
                  <a:t>May 2 - Jun 17</a:t>
                </a:r>
              </a:p>
            </p:txBody>
          </p:sp>
          <p:sp>
            <p:nvSpPr>
              <p:cNvPr id="45" name="OTLSHAPE_T_d08d95c87f0c4f3c993a21a42e1ed72c_Title">
                <a:extLst>
                  <a:ext uri="{FF2B5EF4-FFF2-40B4-BE49-F238E27FC236}">
                    <a16:creationId xmlns:a16="http://schemas.microsoft.com/office/drawing/2014/main" id="{22D0DC85-A39E-41E9-B0A4-2EEBC11AFFD3}"/>
                  </a:ext>
                </a:extLst>
              </p:cNvPr>
              <p:cNvSpPr txBox="1"/>
              <p:nvPr>
                <p:custDataLst>
                  <p:tags r:id="rId85"/>
                </p:custDataLst>
              </p:nvPr>
            </p:nvSpPr>
            <p:spPr>
              <a:xfrm>
                <a:off x="127000" y="3419940"/>
                <a:ext cx="1765300" cy="170519"/>
              </a:xfrm>
              <a:prstGeom prst="rect">
                <a:avLst/>
              </a:prstGeom>
              <a:noFill/>
            </p:spPr>
            <p:txBody>
              <a:bodyPr vert="horz" wrap="square" lIns="0" tIns="0" rIns="0" bIns="0" rtlCol="0" anchor="ctr" anchorCtr="0">
                <a:spAutoFit/>
              </a:bodyPr>
              <a:lstStyle/>
              <a:p>
                <a:r>
                  <a:rPr lang="en-US" sz="1100" b="1" spc="-4">
                    <a:solidFill>
                      <a:schemeClr val="dk1"/>
                    </a:solidFill>
                    <a:latin typeface="Calibri" panose="020F0502020204030204" pitchFamily="34" charset="0"/>
                  </a:rPr>
                  <a:t>Model training &amp;development</a:t>
                </a:r>
              </a:p>
            </p:txBody>
          </p:sp>
          <p:sp>
            <p:nvSpPr>
              <p:cNvPr id="52" name="OTLSHAPE_T_320c93a2bf9a4f67b16260c09bfbe14d_JoinedDate">
                <a:extLst>
                  <a:ext uri="{FF2B5EF4-FFF2-40B4-BE49-F238E27FC236}">
                    <a16:creationId xmlns:a16="http://schemas.microsoft.com/office/drawing/2014/main" id="{D6962F4A-7E24-43D5-973F-50F7688879BA}"/>
                  </a:ext>
                </a:extLst>
              </p:cNvPr>
              <p:cNvSpPr txBox="1"/>
              <p:nvPr>
                <p:custDataLst>
                  <p:tags r:id="rId86"/>
                </p:custDataLst>
              </p:nvPr>
            </p:nvSpPr>
            <p:spPr>
              <a:xfrm>
                <a:off x="5704463" y="3694388"/>
                <a:ext cx="863600" cy="155025"/>
              </a:xfrm>
              <a:prstGeom prst="rect">
                <a:avLst/>
              </a:prstGeom>
              <a:noFill/>
            </p:spPr>
            <p:txBody>
              <a:bodyPr vert="horz" wrap="square" lIns="0" tIns="0" rIns="0" bIns="0" rtlCol="0" anchor="ctr" anchorCtr="0">
                <a:spAutoFit/>
              </a:bodyPr>
              <a:lstStyle/>
              <a:p>
                <a:r>
                  <a:rPr lang="en-US" sz="1000" spc="-4">
                    <a:solidFill>
                      <a:schemeClr val="dk2"/>
                    </a:solidFill>
                    <a:latin typeface="Calibri" panose="020F0502020204030204" pitchFamily="34" charset="0"/>
                  </a:rPr>
                  <a:t>May 16 - May 23</a:t>
                </a:r>
              </a:p>
            </p:txBody>
          </p:sp>
          <p:sp>
            <p:nvSpPr>
              <p:cNvPr id="53" name="OTLSHAPE_T_320c93a2bf9a4f67b16260c09bfbe14d_Title">
                <a:extLst>
                  <a:ext uri="{FF2B5EF4-FFF2-40B4-BE49-F238E27FC236}">
                    <a16:creationId xmlns:a16="http://schemas.microsoft.com/office/drawing/2014/main" id="{BD25E76F-9021-4033-B57D-9B01703071DC}"/>
                  </a:ext>
                </a:extLst>
              </p:cNvPr>
              <p:cNvSpPr txBox="1"/>
              <p:nvPr>
                <p:custDataLst>
                  <p:tags r:id="rId87"/>
                </p:custDataLst>
              </p:nvPr>
            </p:nvSpPr>
            <p:spPr>
              <a:xfrm>
                <a:off x="127000" y="3686640"/>
                <a:ext cx="1765300" cy="170519"/>
              </a:xfrm>
              <a:prstGeom prst="rect">
                <a:avLst/>
              </a:prstGeom>
              <a:noFill/>
            </p:spPr>
            <p:txBody>
              <a:bodyPr vert="horz" wrap="square" lIns="0" tIns="0" rIns="0" bIns="0" rtlCol="0" anchor="ctr" anchorCtr="0">
                <a:spAutoFit/>
              </a:bodyPr>
              <a:lstStyle/>
              <a:p>
                <a:r>
                  <a:rPr lang="en-US" sz="1100" b="1" spc="-4">
                    <a:solidFill>
                      <a:schemeClr val="dk1"/>
                    </a:solidFill>
                    <a:latin typeface="Calibri" panose="020F0502020204030204" pitchFamily="34" charset="0"/>
                  </a:rPr>
                  <a:t>Midterm Exams (Second term)</a:t>
                </a:r>
              </a:p>
            </p:txBody>
          </p:sp>
          <p:sp>
            <p:nvSpPr>
              <p:cNvPr id="60" name="OTLSHAPE_T_9e900240f96d41609e58b347988492ad_JoinedDate">
                <a:extLst>
                  <a:ext uri="{FF2B5EF4-FFF2-40B4-BE49-F238E27FC236}">
                    <a16:creationId xmlns:a16="http://schemas.microsoft.com/office/drawing/2014/main" id="{DDE1C387-A600-4279-8430-1D1C2F1BF816}"/>
                  </a:ext>
                </a:extLst>
              </p:cNvPr>
              <p:cNvSpPr txBox="1"/>
              <p:nvPr>
                <p:custDataLst>
                  <p:tags r:id="rId88"/>
                </p:custDataLst>
              </p:nvPr>
            </p:nvSpPr>
            <p:spPr>
              <a:xfrm>
                <a:off x="10172299" y="4227788"/>
                <a:ext cx="787400" cy="155025"/>
              </a:xfrm>
              <a:prstGeom prst="rect">
                <a:avLst/>
              </a:prstGeom>
              <a:noFill/>
            </p:spPr>
            <p:txBody>
              <a:bodyPr vert="horz" wrap="square" lIns="0" tIns="0" rIns="0" bIns="0" rtlCol="0" anchor="ctr" anchorCtr="0">
                <a:spAutoFit/>
              </a:bodyPr>
              <a:lstStyle/>
              <a:p>
                <a:r>
                  <a:rPr lang="en-US" sz="1000" spc="-4">
                    <a:solidFill>
                      <a:schemeClr val="dk2"/>
                    </a:solidFill>
                    <a:latin typeface="Calibri"/>
                    <a:cs typeface="Calibri"/>
                  </a:rPr>
                  <a:t>Jun 20 – Jul 11</a:t>
                </a:r>
                <a:endParaRPr lang="en-US" sz="1000" spc="-4">
                  <a:solidFill>
                    <a:schemeClr val="dk2"/>
                  </a:solidFill>
                  <a:latin typeface="Calibri" panose="020F0502020204030204" pitchFamily="34" charset="0"/>
                </a:endParaRPr>
              </a:p>
            </p:txBody>
          </p:sp>
          <p:sp>
            <p:nvSpPr>
              <p:cNvPr id="61" name="OTLSHAPE_T_9e900240f96d41609e58b347988492ad_Title">
                <a:extLst>
                  <a:ext uri="{FF2B5EF4-FFF2-40B4-BE49-F238E27FC236}">
                    <a16:creationId xmlns:a16="http://schemas.microsoft.com/office/drawing/2014/main" id="{BE3AB141-D3B7-4C58-9DB8-7DC701E5BFE8}"/>
                  </a:ext>
                </a:extLst>
              </p:cNvPr>
              <p:cNvSpPr txBox="1"/>
              <p:nvPr>
                <p:custDataLst>
                  <p:tags r:id="rId89"/>
                </p:custDataLst>
              </p:nvPr>
            </p:nvSpPr>
            <p:spPr>
              <a:xfrm>
                <a:off x="127000" y="4220040"/>
                <a:ext cx="1917700" cy="170519"/>
              </a:xfrm>
              <a:prstGeom prst="rect">
                <a:avLst/>
              </a:prstGeom>
              <a:noFill/>
            </p:spPr>
            <p:txBody>
              <a:bodyPr vert="horz" wrap="square" lIns="0" tIns="0" rIns="0" bIns="0" rtlCol="0" anchor="ctr" anchorCtr="0">
                <a:spAutoFit/>
              </a:bodyPr>
              <a:lstStyle/>
              <a:p>
                <a:r>
                  <a:rPr lang="en-US" sz="1100" b="1" spc="-4">
                    <a:solidFill>
                      <a:schemeClr val="dk1"/>
                    </a:solidFill>
                    <a:latin typeface="Calibri" panose="020F0502020204030204" pitchFamily="34" charset="0"/>
                  </a:rPr>
                  <a:t>preparation of Final presentation</a:t>
                </a:r>
              </a:p>
            </p:txBody>
          </p:sp>
          <p:sp>
            <p:nvSpPr>
              <p:cNvPr id="68" name="OTLSHAPE_T_9d3e6912280f469aa6d5920ae1143821_JoinedDate">
                <a:extLst>
                  <a:ext uri="{FF2B5EF4-FFF2-40B4-BE49-F238E27FC236}">
                    <a16:creationId xmlns:a16="http://schemas.microsoft.com/office/drawing/2014/main" id="{65408610-7FAF-4FB7-AFD6-45A84E0BCEDD}"/>
                  </a:ext>
                </a:extLst>
              </p:cNvPr>
              <p:cNvSpPr txBox="1"/>
              <p:nvPr>
                <p:custDataLst>
                  <p:tags r:id="rId90"/>
                </p:custDataLst>
              </p:nvPr>
            </p:nvSpPr>
            <p:spPr>
              <a:xfrm>
                <a:off x="9408715" y="4489837"/>
                <a:ext cx="820628" cy="153888"/>
              </a:xfrm>
              <a:prstGeom prst="rect">
                <a:avLst/>
              </a:prstGeom>
              <a:noFill/>
            </p:spPr>
            <p:txBody>
              <a:bodyPr vert="horz" wrap="square" lIns="0" tIns="0" rIns="0" bIns="0" rtlCol="0" anchor="ctr" anchorCtr="0">
                <a:spAutoFit/>
              </a:bodyPr>
              <a:lstStyle/>
              <a:p>
                <a:r>
                  <a:rPr lang="en-US" sz="1000" spc="-4">
                    <a:solidFill>
                      <a:schemeClr val="dk2"/>
                    </a:solidFill>
                    <a:latin typeface="Calibri"/>
                    <a:cs typeface="Calibri"/>
                  </a:rPr>
                  <a:t>Jun 17 – Jun 28</a:t>
                </a:r>
              </a:p>
            </p:txBody>
          </p:sp>
          <p:sp>
            <p:nvSpPr>
              <p:cNvPr id="69" name="OTLSHAPE_T_9d3e6912280f469aa6d5920ae1143821_Title">
                <a:extLst>
                  <a:ext uri="{FF2B5EF4-FFF2-40B4-BE49-F238E27FC236}">
                    <a16:creationId xmlns:a16="http://schemas.microsoft.com/office/drawing/2014/main" id="{8E32ADA3-4768-4ED8-B15E-96E1C04F47F2}"/>
                  </a:ext>
                </a:extLst>
              </p:cNvPr>
              <p:cNvSpPr txBox="1"/>
              <p:nvPr>
                <p:custDataLst>
                  <p:tags r:id="rId91"/>
                </p:custDataLst>
              </p:nvPr>
            </p:nvSpPr>
            <p:spPr>
              <a:xfrm>
                <a:off x="127000" y="4486740"/>
                <a:ext cx="1536700" cy="170519"/>
              </a:xfrm>
              <a:prstGeom prst="rect">
                <a:avLst/>
              </a:prstGeom>
              <a:noFill/>
            </p:spPr>
            <p:txBody>
              <a:bodyPr vert="horz" wrap="square" lIns="0" tIns="0" rIns="0" bIns="0" rtlCol="0" anchor="ctr" anchorCtr="0">
                <a:spAutoFit/>
              </a:bodyPr>
              <a:lstStyle/>
              <a:p>
                <a:r>
                  <a:rPr lang="en-US" sz="1100" b="1" spc="-4">
                    <a:solidFill>
                      <a:schemeClr val="dk1"/>
                    </a:solidFill>
                    <a:latin typeface="Calibri" panose="020F0502020204030204" pitchFamily="34" charset="0"/>
                  </a:rPr>
                  <a:t>Final Exams (Second term)</a:t>
                </a:r>
              </a:p>
            </p:txBody>
          </p:sp>
          <p:sp>
            <p:nvSpPr>
              <p:cNvPr id="76" name="OTLSHAPE_T_f5f882b8c45f481f8272a149a7833c5d_JoinedDate">
                <a:extLst>
                  <a:ext uri="{FF2B5EF4-FFF2-40B4-BE49-F238E27FC236}">
                    <a16:creationId xmlns:a16="http://schemas.microsoft.com/office/drawing/2014/main" id="{1508D2C4-3DEE-4CA7-B615-7EB9BC886FB0}"/>
                  </a:ext>
                </a:extLst>
              </p:cNvPr>
              <p:cNvSpPr txBox="1"/>
              <p:nvPr>
                <p:custDataLst>
                  <p:tags r:id="rId92"/>
                </p:custDataLst>
              </p:nvPr>
            </p:nvSpPr>
            <p:spPr>
              <a:xfrm>
                <a:off x="10403887" y="4761188"/>
                <a:ext cx="812800" cy="155025"/>
              </a:xfrm>
              <a:prstGeom prst="rect">
                <a:avLst/>
              </a:prstGeom>
              <a:noFill/>
            </p:spPr>
            <p:txBody>
              <a:bodyPr vert="horz" wrap="square" lIns="0" tIns="0" rIns="0" bIns="0" rtlCol="0" anchor="ctr" anchorCtr="0">
                <a:spAutoFit/>
              </a:bodyPr>
              <a:lstStyle/>
              <a:p>
                <a:r>
                  <a:rPr lang="en-US" sz="1000" spc="-4">
                    <a:solidFill>
                      <a:schemeClr val="dk2"/>
                    </a:solidFill>
                    <a:latin typeface="Calibri"/>
                    <a:cs typeface="Calibri"/>
                  </a:rPr>
                  <a:t>Jul 11</a:t>
                </a:r>
                <a:endParaRPr lang="en-US" sz="1000" spc="-4">
                  <a:solidFill>
                    <a:schemeClr val="dk2"/>
                  </a:solidFill>
                  <a:latin typeface="Calibri" panose="020F0502020204030204" pitchFamily="34" charset="0"/>
                  <a:cs typeface="Calibri"/>
                </a:endParaRPr>
              </a:p>
            </p:txBody>
          </p:sp>
          <p:sp>
            <p:nvSpPr>
              <p:cNvPr id="77" name="OTLSHAPE_T_f5f882b8c45f481f8272a149a7833c5d_Title">
                <a:extLst>
                  <a:ext uri="{FF2B5EF4-FFF2-40B4-BE49-F238E27FC236}">
                    <a16:creationId xmlns:a16="http://schemas.microsoft.com/office/drawing/2014/main" id="{AFF4FDD8-CA4E-43B6-A2B6-1C0C99A7C8CF}"/>
                  </a:ext>
                </a:extLst>
              </p:cNvPr>
              <p:cNvSpPr txBox="1"/>
              <p:nvPr>
                <p:custDataLst>
                  <p:tags r:id="rId93"/>
                </p:custDataLst>
              </p:nvPr>
            </p:nvSpPr>
            <p:spPr>
              <a:xfrm>
                <a:off x="127000" y="4753440"/>
                <a:ext cx="1739900" cy="170519"/>
              </a:xfrm>
              <a:prstGeom prst="rect">
                <a:avLst/>
              </a:prstGeom>
              <a:noFill/>
            </p:spPr>
            <p:txBody>
              <a:bodyPr vert="horz" wrap="square" lIns="0" tIns="0" rIns="0" bIns="0" rtlCol="0" anchor="ctr" anchorCtr="0">
                <a:spAutoFit/>
              </a:bodyPr>
              <a:lstStyle/>
              <a:p>
                <a:r>
                  <a:rPr lang="en-US" sz="1100" b="1" spc="-4">
                    <a:solidFill>
                      <a:schemeClr val="dk1"/>
                    </a:solidFill>
                    <a:latin typeface="Calibri" panose="020F0502020204030204" pitchFamily="34" charset="0"/>
                  </a:rPr>
                  <a:t>Graduation Project Discussion</a:t>
                </a:r>
              </a:p>
            </p:txBody>
          </p:sp>
          <p:sp>
            <p:nvSpPr>
              <p:cNvPr id="117" name="OTLSHAPE_T_ee0528189cc64fc08500b5da0bc0bec9_JoinedDate">
                <a:extLst>
                  <a:ext uri="{FF2B5EF4-FFF2-40B4-BE49-F238E27FC236}">
                    <a16:creationId xmlns:a16="http://schemas.microsoft.com/office/drawing/2014/main" id="{E56DBBB5-1FC9-4E93-80D1-6D063AEB4608}"/>
                  </a:ext>
                </a:extLst>
              </p:cNvPr>
              <p:cNvSpPr txBox="1"/>
              <p:nvPr>
                <p:custDataLst>
                  <p:tags r:id="rId94"/>
                </p:custDataLst>
              </p:nvPr>
            </p:nvSpPr>
            <p:spPr>
              <a:xfrm>
                <a:off x="7252508" y="3961088"/>
                <a:ext cx="812800" cy="155025"/>
              </a:xfrm>
              <a:prstGeom prst="rect">
                <a:avLst/>
              </a:prstGeom>
              <a:noFill/>
            </p:spPr>
            <p:txBody>
              <a:bodyPr vert="horz" wrap="square" lIns="0" tIns="0" rIns="0" bIns="0" rtlCol="0" anchor="ctr" anchorCtr="0">
                <a:spAutoFit/>
              </a:bodyPr>
              <a:lstStyle/>
              <a:p>
                <a:r>
                  <a:rPr lang="en-US" sz="1000" spc="-4">
                    <a:solidFill>
                      <a:schemeClr val="dk2"/>
                    </a:solidFill>
                    <a:latin typeface="Calibri" panose="020F0502020204030204" pitchFamily="34" charset="0"/>
                  </a:rPr>
                  <a:t>May 24 - Jun 20</a:t>
                </a:r>
              </a:p>
            </p:txBody>
          </p:sp>
          <p:sp>
            <p:nvSpPr>
              <p:cNvPr id="118" name="OTLSHAPE_T_ee0528189cc64fc08500b5da0bc0bec9_Title">
                <a:extLst>
                  <a:ext uri="{FF2B5EF4-FFF2-40B4-BE49-F238E27FC236}">
                    <a16:creationId xmlns:a16="http://schemas.microsoft.com/office/drawing/2014/main" id="{3CA1CD3C-E346-43BC-BB43-28FCFBA835BE}"/>
                  </a:ext>
                </a:extLst>
              </p:cNvPr>
              <p:cNvSpPr txBox="1"/>
              <p:nvPr>
                <p:custDataLst>
                  <p:tags r:id="rId95"/>
                </p:custDataLst>
              </p:nvPr>
            </p:nvSpPr>
            <p:spPr>
              <a:xfrm>
                <a:off x="127000" y="3953340"/>
                <a:ext cx="1346200" cy="170519"/>
              </a:xfrm>
              <a:prstGeom prst="rect">
                <a:avLst/>
              </a:prstGeom>
              <a:noFill/>
            </p:spPr>
            <p:txBody>
              <a:bodyPr vert="horz" wrap="square" lIns="0" tIns="0" rIns="0" bIns="0" rtlCol="0" anchor="ctr" anchorCtr="0">
                <a:spAutoFit/>
              </a:bodyPr>
              <a:lstStyle/>
              <a:p>
                <a:r>
                  <a:rPr lang="en-US" sz="1100" b="1" spc="-6">
                    <a:solidFill>
                      <a:schemeClr val="dk1"/>
                    </a:solidFill>
                    <a:latin typeface="Calibri" panose="020F0502020204030204" pitchFamily="34" charset="0"/>
                  </a:rPr>
                  <a:t>Project Documentation</a:t>
                </a:r>
              </a:p>
            </p:txBody>
          </p:sp>
        </p:grpSp>
      </p:grpSp>
      <p:sp>
        <p:nvSpPr>
          <p:cNvPr id="119" name="TextBox 118">
            <a:extLst>
              <a:ext uri="{FF2B5EF4-FFF2-40B4-BE49-F238E27FC236}">
                <a16:creationId xmlns:a16="http://schemas.microsoft.com/office/drawing/2014/main" id="{B698FC1F-07C9-421D-B130-81F69553EB83}"/>
              </a:ext>
            </a:extLst>
          </p:cNvPr>
          <p:cNvSpPr txBox="1"/>
          <p:nvPr/>
        </p:nvSpPr>
        <p:spPr>
          <a:xfrm>
            <a:off x="300660" y="70629"/>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rPr>
              <a:t>Project Time-line</a:t>
            </a:r>
          </a:p>
        </p:txBody>
      </p:sp>
      <p:grpSp>
        <p:nvGrpSpPr>
          <p:cNvPr id="120" name="Group 119">
            <a:extLst>
              <a:ext uri="{FF2B5EF4-FFF2-40B4-BE49-F238E27FC236}">
                <a16:creationId xmlns:a16="http://schemas.microsoft.com/office/drawing/2014/main" id="{C03D95BF-7A40-4FD5-AD5C-1E3788B36ADC}"/>
              </a:ext>
            </a:extLst>
          </p:cNvPr>
          <p:cNvGrpSpPr/>
          <p:nvPr/>
        </p:nvGrpSpPr>
        <p:grpSpPr>
          <a:xfrm>
            <a:off x="515927" y="790526"/>
            <a:ext cx="1434489" cy="190500"/>
            <a:chOff x="4679586" y="878988"/>
            <a:chExt cx="1434489" cy="190500"/>
          </a:xfrm>
        </p:grpSpPr>
        <p:sp>
          <p:nvSpPr>
            <p:cNvPr id="121" name="Oval 120">
              <a:extLst>
                <a:ext uri="{FF2B5EF4-FFF2-40B4-BE49-F238E27FC236}">
                  <a16:creationId xmlns:a16="http://schemas.microsoft.com/office/drawing/2014/main" id="{EF5681D8-DF67-444E-934B-E29B90E6D4D7}"/>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2" name="Oval 121">
              <a:extLst>
                <a:ext uri="{FF2B5EF4-FFF2-40B4-BE49-F238E27FC236}">
                  <a16:creationId xmlns:a16="http://schemas.microsoft.com/office/drawing/2014/main" id="{709A56F6-3D5B-4FEA-A461-A09DE3253DAA}"/>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3" name="Oval 122">
              <a:extLst>
                <a:ext uri="{FF2B5EF4-FFF2-40B4-BE49-F238E27FC236}">
                  <a16:creationId xmlns:a16="http://schemas.microsoft.com/office/drawing/2014/main" id="{E9983C55-6DF0-4F1F-87E5-565F8F6C75D5}"/>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4" name="Oval 123">
              <a:extLst>
                <a:ext uri="{FF2B5EF4-FFF2-40B4-BE49-F238E27FC236}">
                  <a16:creationId xmlns:a16="http://schemas.microsoft.com/office/drawing/2014/main" id="{475143E3-451B-4D8B-ABD8-E9EF6AE64CB9}"/>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5" name="Oval 124">
              <a:extLst>
                <a:ext uri="{FF2B5EF4-FFF2-40B4-BE49-F238E27FC236}">
                  <a16:creationId xmlns:a16="http://schemas.microsoft.com/office/drawing/2014/main" id="{E542CB55-6DB6-4C66-90BC-AC1092A5FD71}"/>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26" name="Picture 125">
            <a:extLst>
              <a:ext uri="{FF2B5EF4-FFF2-40B4-BE49-F238E27FC236}">
                <a16:creationId xmlns:a16="http://schemas.microsoft.com/office/drawing/2014/main" id="{C97FA6C1-083B-4E58-946B-593B56BC1D40}"/>
              </a:ext>
            </a:extLst>
          </p:cNvPr>
          <p:cNvPicPr>
            <a:picLocks noChangeAspect="1"/>
          </p:cNvPicPr>
          <p:nvPr/>
        </p:nvPicPr>
        <p:blipFill>
          <a:blip r:embed="rId98"/>
          <a:stretch>
            <a:fillRect/>
          </a:stretch>
        </p:blipFill>
        <p:spPr>
          <a:xfrm>
            <a:off x="10096500" y="0"/>
            <a:ext cx="2095500" cy="1487431"/>
          </a:xfrm>
          <a:prstGeom prst="rect">
            <a:avLst/>
          </a:prstGeom>
        </p:spPr>
      </p:pic>
    </p:spTree>
    <p:custDataLst>
      <p:tags r:id="rId1"/>
    </p:custDataLst>
    <p:extLst>
      <p:ext uri="{BB962C8B-B14F-4D97-AF65-F5344CB8AC3E}">
        <p14:creationId xmlns:p14="http://schemas.microsoft.com/office/powerpoint/2010/main" val="1226224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Project phases</a:t>
            </a:r>
            <a:endParaRPr kumimoji="0" lang="en-US" sz="40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622286"/>
            <a:ext cx="11011594" cy="4954920"/>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marR="0" lvl="1" indent="-342900" rtl="0">
              <a:lnSpc>
                <a:spcPct val="150000"/>
              </a:lnSpc>
              <a:spcBef>
                <a:spcPts val="0"/>
              </a:spcBef>
              <a:spcAft>
                <a:spcPts val="0"/>
              </a:spcAft>
              <a:buFont typeface="Symbol" panose="05050102010706020507" pitchFamily="18" charset="2"/>
              <a:buChar char=""/>
            </a:pPr>
            <a:r>
              <a:rPr lang="en-US" sz="2000" dirty="0">
                <a:latin typeface="Arial"/>
                <a:ea typeface="Calibri" panose="020F0502020204030204" pitchFamily="34" charset="0"/>
                <a:cs typeface="Arial"/>
              </a:rPr>
              <a:t>Overview</a:t>
            </a:r>
            <a:r>
              <a:rPr lang="en-US" sz="2000" dirty="0">
                <a:effectLst/>
                <a:latin typeface="Arial"/>
                <a:ea typeface="Calibri" panose="020F0502020204030204" pitchFamily="34" charset="0"/>
                <a:cs typeface="Arial"/>
              </a:rPr>
              <a:t> about question answering systems</a:t>
            </a:r>
            <a:endParaRPr lang="en-US" sz="2000" dirty="0">
              <a:cs typeface="Calibri" panose="020F0502020204030204"/>
            </a:endParaRPr>
          </a:p>
          <a:p>
            <a:pPr marL="800100" marR="0" lvl="1" indent="-342900">
              <a:lnSpc>
                <a:spcPct val="150000"/>
              </a:lnSpc>
              <a:spcBef>
                <a:spcPts val="0"/>
              </a:spcBef>
              <a:spcAft>
                <a:spcPts val="0"/>
              </a:spcAft>
              <a:buFont typeface="Symbol" panose="05050102010706020507" pitchFamily="18" charset="2"/>
              <a:buChar char=""/>
            </a:pPr>
            <a:r>
              <a:rPr lang="en-US" sz="2000" dirty="0">
                <a:latin typeface="Arial"/>
                <a:ea typeface="Calibri" panose="020F0502020204030204" pitchFamily="34" charset="0"/>
                <a:cs typeface="Arial"/>
              </a:rPr>
              <a:t>Learning</a:t>
            </a:r>
            <a:r>
              <a:rPr lang="en-US" sz="2000" dirty="0">
                <a:effectLst/>
                <a:latin typeface="Arial"/>
                <a:ea typeface="Calibri" panose="020F0502020204030204" pitchFamily="34" charset="0"/>
                <a:cs typeface="Arial"/>
              </a:rPr>
              <a:t> machine learning</a:t>
            </a:r>
          </a:p>
          <a:p>
            <a:pPr marL="800100" marR="0" lvl="1" indent="-342900">
              <a:lnSpc>
                <a:spcPct val="150000"/>
              </a:lnSpc>
              <a:spcBef>
                <a:spcPts val="0"/>
              </a:spcBef>
              <a:spcAft>
                <a:spcPts val="0"/>
              </a:spcAft>
              <a:buFont typeface="Symbol" panose="05050102010706020507" pitchFamily="18" charset="2"/>
              <a:buChar char=""/>
            </a:pPr>
            <a:r>
              <a:rPr lang="en-US" sz="2000" dirty="0">
                <a:effectLst/>
                <a:latin typeface="Arial"/>
                <a:ea typeface="Calibri" panose="020F0502020204030204" pitchFamily="34" charset="0"/>
                <a:cs typeface="Arial"/>
              </a:rPr>
              <a:t>Learning deep learning</a:t>
            </a:r>
          </a:p>
          <a:p>
            <a:pPr marL="800100" marR="0" lvl="1" indent="-342900">
              <a:lnSpc>
                <a:spcPct val="150000"/>
              </a:lnSpc>
              <a:spcBef>
                <a:spcPts val="0"/>
              </a:spcBef>
              <a:spcAft>
                <a:spcPts val="0"/>
              </a:spcAft>
              <a:buFont typeface="Symbol" panose="05050102010706020507" pitchFamily="18" charset="2"/>
              <a:buChar char=""/>
            </a:pPr>
            <a:r>
              <a:rPr lang="en-US" sz="2000" dirty="0">
                <a:effectLst/>
                <a:latin typeface="Arial"/>
                <a:ea typeface="Calibri" panose="020F0502020204030204" pitchFamily="34" charset="0"/>
                <a:cs typeface="Arial"/>
              </a:rPr>
              <a:t>Learning NLP</a:t>
            </a:r>
          </a:p>
          <a:p>
            <a:pPr marL="800100" marR="0" lvl="1" indent="-342900">
              <a:lnSpc>
                <a:spcPct val="150000"/>
              </a:lnSpc>
              <a:spcBef>
                <a:spcPts val="0"/>
              </a:spcBef>
              <a:spcAft>
                <a:spcPts val="0"/>
              </a:spcAft>
              <a:buFont typeface="Symbol" panose="05050102010706020507" pitchFamily="18" charset="2"/>
              <a:buChar char=""/>
            </a:pPr>
            <a:r>
              <a:rPr lang="en-US" sz="2000" dirty="0">
                <a:effectLst/>
                <a:latin typeface="Arial"/>
                <a:ea typeface="Calibri" panose="020F0502020204030204" pitchFamily="34" charset="0"/>
                <a:cs typeface="Arial"/>
              </a:rPr>
              <a:t>Deep Searching and studying different QA systems</a:t>
            </a:r>
          </a:p>
          <a:p>
            <a:pPr marL="800100" lvl="1" indent="-342900">
              <a:lnSpc>
                <a:spcPct val="150000"/>
              </a:lnSpc>
              <a:spcBef>
                <a:spcPts val="0"/>
              </a:spcBef>
              <a:buFont typeface="Symbol" panose="05050102010706020507" pitchFamily="18" charset="2"/>
              <a:buChar char=""/>
            </a:pPr>
            <a:r>
              <a:rPr lang="en-US" sz="2000" dirty="0">
                <a:effectLst/>
                <a:latin typeface="Arial"/>
                <a:ea typeface="Calibri" panose="020F0502020204030204" pitchFamily="34" charset="0"/>
                <a:cs typeface="Arial"/>
              </a:rPr>
              <a:t>Studying and researching about Retrieval and reader</a:t>
            </a:r>
            <a:r>
              <a:rPr lang="en-US" sz="2000" dirty="0">
                <a:latin typeface="Arial"/>
                <a:ea typeface="Calibri" panose="020F0502020204030204" pitchFamily="34" charset="0"/>
                <a:cs typeface="Arial"/>
              </a:rPr>
              <a:t> </a:t>
            </a:r>
            <a:endParaRPr lang="en-US" sz="2000" dirty="0">
              <a:effectLst/>
              <a:latin typeface="Arial"/>
              <a:ea typeface="Calibri" panose="020F0502020204030204" pitchFamily="34" charset="0"/>
              <a:cs typeface="Arial" panose="020B0604020202020204" pitchFamily="34" charset="0"/>
            </a:endParaRPr>
          </a:p>
          <a:p>
            <a:pPr marL="800100" marR="0" lvl="1" indent="-342900">
              <a:lnSpc>
                <a:spcPct val="150000"/>
              </a:lnSpc>
              <a:spcBef>
                <a:spcPts val="0"/>
              </a:spcBef>
              <a:spcAft>
                <a:spcPts val="0"/>
              </a:spcAft>
              <a:buFont typeface="Symbol" panose="05050102010706020507" pitchFamily="18" charset="2"/>
              <a:buChar char=""/>
            </a:pPr>
            <a:r>
              <a:rPr lang="en-US" sz="2000" dirty="0">
                <a:effectLst/>
                <a:latin typeface="Arial"/>
                <a:ea typeface="Calibri" panose="020F0502020204030204" pitchFamily="34" charset="0"/>
                <a:cs typeface="Arial"/>
              </a:rPr>
              <a:t>Selecting the dataset</a:t>
            </a:r>
          </a:p>
          <a:p>
            <a:pPr marL="800100" marR="0" lvl="1" indent="-342900">
              <a:lnSpc>
                <a:spcPct val="150000"/>
              </a:lnSpc>
              <a:spcBef>
                <a:spcPts val="0"/>
              </a:spcBef>
              <a:spcAft>
                <a:spcPts val="0"/>
              </a:spcAft>
              <a:buFont typeface="Symbol" panose="05050102010706020507" pitchFamily="18" charset="2"/>
              <a:buChar char=""/>
            </a:pPr>
            <a:r>
              <a:rPr lang="en-US" sz="2000" dirty="0">
                <a:effectLst/>
                <a:latin typeface="Arial"/>
                <a:ea typeface="Calibri" panose="020F0502020204030204" pitchFamily="34" charset="0"/>
                <a:cs typeface="Arial"/>
              </a:rPr>
              <a:t>Data analysis &amp; pre-processing</a:t>
            </a:r>
          </a:p>
          <a:p>
            <a:pPr marL="800100" marR="0" lvl="1" indent="-342900">
              <a:lnSpc>
                <a:spcPct val="150000"/>
              </a:lnSpc>
              <a:spcBef>
                <a:spcPts val="0"/>
              </a:spcBef>
              <a:spcAft>
                <a:spcPts val="0"/>
              </a:spcAft>
              <a:buFont typeface="Symbol" panose="05050102010706020507" pitchFamily="18" charset="2"/>
              <a:buChar char=""/>
            </a:pPr>
            <a:r>
              <a:rPr lang="en-US" sz="2000" dirty="0">
                <a:effectLst/>
                <a:latin typeface="Arial"/>
                <a:ea typeface="Calibri" panose="020F0502020204030204" pitchFamily="34" charset="0"/>
                <a:cs typeface="Arial"/>
              </a:rPr>
              <a:t>Model implementation</a:t>
            </a:r>
          </a:p>
          <a:p>
            <a:pPr marL="800100" marR="0" lvl="1" indent="-342900">
              <a:lnSpc>
                <a:spcPct val="150000"/>
              </a:lnSpc>
              <a:spcBef>
                <a:spcPts val="0"/>
              </a:spcBef>
              <a:spcAft>
                <a:spcPts val="0"/>
              </a:spcAft>
              <a:buFont typeface="Symbol" panose="05050102010706020507" pitchFamily="18" charset="2"/>
              <a:buChar char=""/>
            </a:pPr>
            <a:r>
              <a:rPr lang="en-US" sz="2000" dirty="0">
                <a:effectLst/>
                <a:latin typeface="Arial"/>
                <a:ea typeface="Calibri" panose="020F0502020204030204" pitchFamily="34" charset="0"/>
                <a:cs typeface="Arial"/>
              </a:rPr>
              <a:t>Model training</a:t>
            </a:r>
          </a:p>
          <a:p>
            <a:pPr marL="800100" marR="0" lvl="1" indent="-342900">
              <a:lnSpc>
                <a:spcPct val="150000"/>
              </a:lnSpc>
              <a:spcBef>
                <a:spcPts val="0"/>
              </a:spcBef>
              <a:spcAft>
                <a:spcPts val="800"/>
              </a:spcAft>
              <a:buFont typeface="Symbol" panose="05050102010706020507" pitchFamily="18" charset="2"/>
              <a:buChar char=""/>
            </a:pPr>
            <a:r>
              <a:rPr lang="en-US" sz="2000" dirty="0">
                <a:effectLst/>
                <a:latin typeface="Arial"/>
                <a:ea typeface="Calibri" panose="020F0502020204030204" pitchFamily="34" charset="0"/>
                <a:cs typeface="Arial"/>
              </a:rPr>
              <a:t>Model evaluation</a:t>
            </a:r>
          </a:p>
        </p:txBody>
      </p:sp>
    </p:spTree>
    <p:extLst>
      <p:ext uri="{BB962C8B-B14F-4D97-AF65-F5344CB8AC3E}">
        <p14:creationId xmlns:p14="http://schemas.microsoft.com/office/powerpoint/2010/main" val="3133567064"/>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D76E32CF-FD5F-4916-80B7-0211CF9E0E0F}"/>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37" name="Group 36">
            <a:extLst>
              <a:ext uri="{FF2B5EF4-FFF2-40B4-BE49-F238E27FC236}">
                <a16:creationId xmlns:a16="http://schemas.microsoft.com/office/drawing/2014/main" id="{BDCADE42-FBFD-4679-AB9F-90FE0B29F916}"/>
              </a:ext>
            </a:extLst>
          </p:cNvPr>
          <p:cNvGrpSpPr/>
          <p:nvPr/>
        </p:nvGrpSpPr>
        <p:grpSpPr>
          <a:xfrm>
            <a:off x="496472" y="964463"/>
            <a:ext cx="1434489" cy="190500"/>
            <a:chOff x="4679586" y="878988"/>
            <a:chExt cx="1434489" cy="190500"/>
          </a:xfrm>
        </p:grpSpPr>
        <p:sp>
          <p:nvSpPr>
            <p:cNvPr id="38" name="Oval 37">
              <a:extLst>
                <a:ext uri="{FF2B5EF4-FFF2-40B4-BE49-F238E27FC236}">
                  <a16:creationId xmlns:a16="http://schemas.microsoft.com/office/drawing/2014/main" id="{ED472B1E-6186-4883-91E1-56A1C78AF975}"/>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9" name="Oval 38">
              <a:extLst>
                <a:ext uri="{FF2B5EF4-FFF2-40B4-BE49-F238E27FC236}">
                  <a16:creationId xmlns:a16="http://schemas.microsoft.com/office/drawing/2014/main" id="{0F126238-EEEA-4BE1-9EB8-95DD07E049D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0" name="Oval 39">
              <a:extLst>
                <a:ext uri="{FF2B5EF4-FFF2-40B4-BE49-F238E27FC236}">
                  <a16:creationId xmlns:a16="http://schemas.microsoft.com/office/drawing/2014/main" id="{FFF72907-99E6-410E-B7C9-D0EC4683CD4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1" name="Oval 40">
              <a:extLst>
                <a:ext uri="{FF2B5EF4-FFF2-40B4-BE49-F238E27FC236}">
                  <a16:creationId xmlns:a16="http://schemas.microsoft.com/office/drawing/2014/main" id="{BF17EF21-4F6C-4D50-A1B7-0F544947AD4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2" name="Oval 41">
              <a:extLst>
                <a:ext uri="{FF2B5EF4-FFF2-40B4-BE49-F238E27FC236}">
                  <a16:creationId xmlns:a16="http://schemas.microsoft.com/office/drawing/2014/main" id="{2A1ABA32-61E9-4A5C-931D-40A29484814C}"/>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3" name="TextBox 42">
            <a:extLst>
              <a:ext uri="{FF2B5EF4-FFF2-40B4-BE49-F238E27FC236}">
                <a16:creationId xmlns:a16="http://schemas.microsoft.com/office/drawing/2014/main" id="{3036257F-44F4-4177-B69B-5605B2E9E3DF}"/>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Tools</a:t>
            </a:r>
            <a:endParaRPr kumimoji="0" lang="en-US" sz="40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grpSp>
        <p:nvGrpSpPr>
          <p:cNvPr id="23" name="Group 22">
            <a:extLst>
              <a:ext uri="{FF2B5EF4-FFF2-40B4-BE49-F238E27FC236}">
                <a16:creationId xmlns:a16="http://schemas.microsoft.com/office/drawing/2014/main" id="{CC00CFBC-6C29-4378-AE36-8E817FD62FD4}"/>
              </a:ext>
            </a:extLst>
          </p:cNvPr>
          <p:cNvGrpSpPr/>
          <p:nvPr/>
        </p:nvGrpSpPr>
        <p:grpSpPr>
          <a:xfrm>
            <a:off x="2713300" y="2222550"/>
            <a:ext cx="7247430" cy="2620938"/>
            <a:chOff x="2713300" y="2222550"/>
            <a:chExt cx="7247430" cy="2620938"/>
          </a:xfrm>
        </p:grpSpPr>
        <p:sp>
          <p:nvSpPr>
            <p:cNvPr id="4" name="Rectangle: Rounded Corners 3">
              <a:extLst>
                <a:ext uri="{FF2B5EF4-FFF2-40B4-BE49-F238E27FC236}">
                  <a16:creationId xmlns:a16="http://schemas.microsoft.com/office/drawing/2014/main" id="{224A031B-521A-4D67-A0EA-FE8911E6AE9D}"/>
                </a:ext>
              </a:extLst>
            </p:cNvPr>
            <p:cNvSpPr/>
            <p:nvPr/>
          </p:nvSpPr>
          <p:spPr>
            <a:xfrm rot="2700000">
              <a:off x="3829858" y="2222550"/>
              <a:ext cx="1484244" cy="1484244"/>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a:ea typeface="+mn-ea"/>
                <a:cs typeface="+mn-cs"/>
              </a:endParaRPr>
            </a:p>
          </p:txBody>
        </p:sp>
        <p:sp>
          <p:nvSpPr>
            <p:cNvPr id="17" name="Rectangle: Rounded Corners 16">
              <a:extLst>
                <a:ext uri="{FF2B5EF4-FFF2-40B4-BE49-F238E27FC236}">
                  <a16:creationId xmlns:a16="http://schemas.microsoft.com/office/drawing/2014/main" id="{C440211D-CD68-4D1A-8AFC-06D307512C2C}"/>
                </a:ext>
              </a:extLst>
            </p:cNvPr>
            <p:cNvSpPr/>
            <p:nvPr/>
          </p:nvSpPr>
          <p:spPr>
            <a:xfrm rot="2700000">
              <a:off x="2713300" y="3359244"/>
              <a:ext cx="1484244" cy="1484244"/>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a:ea typeface="+mn-ea"/>
                <a:cs typeface="+mn-cs"/>
              </a:endParaRPr>
            </a:p>
          </p:txBody>
        </p:sp>
        <p:grpSp>
          <p:nvGrpSpPr>
            <p:cNvPr id="6" name="Group 5">
              <a:extLst>
                <a:ext uri="{FF2B5EF4-FFF2-40B4-BE49-F238E27FC236}">
                  <a16:creationId xmlns:a16="http://schemas.microsoft.com/office/drawing/2014/main" id="{59ADAEF5-4FDE-4FAA-A25A-4F601F44B915}"/>
                </a:ext>
              </a:extLst>
            </p:cNvPr>
            <p:cNvGrpSpPr/>
            <p:nvPr/>
          </p:nvGrpSpPr>
          <p:grpSpPr>
            <a:xfrm>
              <a:off x="5916605" y="2222550"/>
              <a:ext cx="1618052" cy="1484244"/>
              <a:chOff x="3152646" y="2338532"/>
              <a:chExt cx="1618052" cy="1484244"/>
            </a:xfrm>
          </p:grpSpPr>
          <p:sp>
            <p:nvSpPr>
              <p:cNvPr id="7" name="Rectangle: Rounded Corners 6">
                <a:extLst>
                  <a:ext uri="{FF2B5EF4-FFF2-40B4-BE49-F238E27FC236}">
                    <a16:creationId xmlns:a16="http://schemas.microsoft.com/office/drawing/2014/main" id="{AC85DFA9-9D4D-4224-9FCA-C6E62B09B7BC}"/>
                  </a:ext>
                </a:extLst>
              </p:cNvPr>
              <p:cNvSpPr/>
              <p:nvPr/>
            </p:nvSpPr>
            <p:spPr>
              <a:xfrm rot="2700000">
                <a:off x="3286454" y="2338532"/>
                <a:ext cx="1484244" cy="1484244"/>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a:ea typeface="+mn-ea"/>
                  <a:cs typeface="+mn-cs"/>
                </a:endParaRPr>
              </a:p>
            </p:txBody>
          </p:sp>
          <p:pic>
            <p:nvPicPr>
              <p:cNvPr id="8" name="Picture 7">
                <a:extLst>
                  <a:ext uri="{FF2B5EF4-FFF2-40B4-BE49-F238E27FC236}">
                    <a16:creationId xmlns:a16="http://schemas.microsoft.com/office/drawing/2014/main" id="{A0D78F32-C0BE-4173-BC4C-369E617ED8C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52646" y="2454768"/>
                <a:ext cx="1251771" cy="1251771"/>
              </a:xfrm>
              <a:prstGeom prst="rect">
                <a:avLst/>
              </a:prstGeom>
            </p:spPr>
          </p:pic>
        </p:grpSp>
        <p:grpSp>
          <p:nvGrpSpPr>
            <p:cNvPr id="9" name="Group 8">
              <a:extLst>
                <a:ext uri="{FF2B5EF4-FFF2-40B4-BE49-F238E27FC236}">
                  <a16:creationId xmlns:a16="http://schemas.microsoft.com/office/drawing/2014/main" id="{F83554EE-D68D-48E2-9662-D655E6A0A768}"/>
                </a:ext>
              </a:extLst>
            </p:cNvPr>
            <p:cNvGrpSpPr/>
            <p:nvPr/>
          </p:nvGrpSpPr>
          <p:grpSpPr>
            <a:xfrm>
              <a:off x="4937033" y="3339126"/>
              <a:ext cx="1484244" cy="1484244"/>
              <a:chOff x="1180889" y="2258329"/>
              <a:chExt cx="1484244" cy="1484244"/>
            </a:xfrm>
          </p:grpSpPr>
          <p:sp>
            <p:nvSpPr>
              <p:cNvPr id="10" name="Rectangle: Rounded Corners 9">
                <a:extLst>
                  <a:ext uri="{FF2B5EF4-FFF2-40B4-BE49-F238E27FC236}">
                    <a16:creationId xmlns:a16="http://schemas.microsoft.com/office/drawing/2014/main" id="{DE42D356-7BBF-40CB-BF25-04EBA0A85899}"/>
                  </a:ext>
                </a:extLst>
              </p:cNvPr>
              <p:cNvSpPr/>
              <p:nvPr/>
            </p:nvSpPr>
            <p:spPr>
              <a:xfrm rot="2700000">
                <a:off x="1180889" y="2258329"/>
                <a:ext cx="1484244" cy="1484244"/>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a:ea typeface="+mn-ea"/>
                  <a:cs typeface="+mn-cs"/>
                </a:endParaRPr>
              </a:p>
            </p:txBody>
          </p:sp>
          <p:pic>
            <p:nvPicPr>
              <p:cNvPr id="11" name="Picture 10">
                <a:extLst>
                  <a:ext uri="{FF2B5EF4-FFF2-40B4-BE49-F238E27FC236}">
                    <a16:creationId xmlns:a16="http://schemas.microsoft.com/office/drawing/2014/main" id="{6ECFFDC2-F4BF-4592-BC8B-A5EFC1FE28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37561" y="2386152"/>
                <a:ext cx="1251770" cy="1251770"/>
              </a:xfrm>
              <a:prstGeom prst="rect">
                <a:avLst/>
              </a:prstGeom>
            </p:spPr>
          </p:pic>
        </p:grpSp>
        <p:sp>
          <p:nvSpPr>
            <p:cNvPr id="15" name="Rectangle: Rounded Corners 14">
              <a:extLst>
                <a:ext uri="{FF2B5EF4-FFF2-40B4-BE49-F238E27FC236}">
                  <a16:creationId xmlns:a16="http://schemas.microsoft.com/office/drawing/2014/main" id="{49EA270C-54CB-471F-8206-B49338C5A077}"/>
                </a:ext>
              </a:extLst>
            </p:cNvPr>
            <p:cNvSpPr/>
            <p:nvPr/>
          </p:nvSpPr>
          <p:spPr>
            <a:xfrm rot="2700000">
              <a:off x="8323887" y="2313486"/>
              <a:ext cx="1484244" cy="1484244"/>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a:ea typeface="+mn-ea"/>
                <a:cs typeface="+mn-cs"/>
              </a:endParaRPr>
            </a:p>
          </p:txBody>
        </p:sp>
        <p:pic>
          <p:nvPicPr>
            <p:cNvPr id="16" name="Picture 2" descr="Download Slack Technologies (Tiny Speck) Logo in SVG Vector or PNG File  Format - Logo.wine">
              <a:extLst>
                <a:ext uri="{FF2B5EF4-FFF2-40B4-BE49-F238E27FC236}">
                  <a16:creationId xmlns:a16="http://schemas.microsoft.com/office/drawing/2014/main" id="{D6C2A26F-52DC-40A7-A3C0-D58CCE0043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7620" y="2380227"/>
              <a:ext cx="1793110" cy="13539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a:extLst>
                <a:ext uri="{FF2B5EF4-FFF2-40B4-BE49-F238E27FC236}">
                  <a16:creationId xmlns:a16="http://schemas.microsoft.com/office/drawing/2014/main" id="{9DF74C4B-808A-4CE1-8B30-59C67F809D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5359" y="3700173"/>
              <a:ext cx="1046987" cy="77210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AD0110D0-D92A-4DF1-955C-598A52EBD35C}"/>
                </a:ext>
              </a:extLst>
            </p:cNvPr>
            <p:cNvSpPr txBox="1"/>
            <p:nvPr/>
          </p:nvSpPr>
          <p:spPr>
            <a:xfrm>
              <a:off x="7145086" y="2726325"/>
              <a:ext cx="591829" cy="461665"/>
            </a:xfrm>
            <a:prstGeom prst="rect">
              <a:avLst/>
            </a:prstGeom>
            <a:noFill/>
          </p:spPr>
          <p:txBody>
            <a:bodyPr wrap="none" rtlCol="0">
              <a:spAutoFit/>
            </a:bodyPr>
            <a:lstStyle/>
            <a:p>
              <a:r>
                <a:rPr lang="en-US" sz="2400"/>
                <a:t>3.6</a:t>
              </a:r>
            </a:p>
          </p:txBody>
        </p:sp>
        <p:sp>
          <p:nvSpPr>
            <p:cNvPr id="21" name="Rectangle: Rounded Corners 20">
              <a:extLst>
                <a:ext uri="{FF2B5EF4-FFF2-40B4-BE49-F238E27FC236}">
                  <a16:creationId xmlns:a16="http://schemas.microsoft.com/office/drawing/2014/main" id="{5442BD3B-231B-4583-B5C6-8287059BCA14}"/>
                </a:ext>
              </a:extLst>
            </p:cNvPr>
            <p:cNvSpPr/>
            <p:nvPr/>
          </p:nvSpPr>
          <p:spPr>
            <a:xfrm rot="2700000">
              <a:off x="7148844" y="3335209"/>
              <a:ext cx="1484244" cy="1484244"/>
            </a:xfrm>
            <a:prstGeom prst="roundRect">
              <a:avLst>
                <a:gd name="adj" fmla="val 13096"/>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aleway"/>
                <a:ea typeface="+mn-ea"/>
                <a:cs typeface="+mn-cs"/>
              </a:endParaRPr>
            </a:p>
          </p:txBody>
        </p:sp>
        <p:pic>
          <p:nvPicPr>
            <p:cNvPr id="22" name="Picture 4" descr="Google Drive Privacy Guide 2021 - Defending Digital">
              <a:extLst>
                <a:ext uri="{FF2B5EF4-FFF2-40B4-BE49-F238E27FC236}">
                  <a16:creationId xmlns:a16="http://schemas.microsoft.com/office/drawing/2014/main" id="{AD1DB46E-137E-4840-8F83-A0707B3BBA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5765" y="3432455"/>
              <a:ext cx="3105663" cy="14072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27D2C0D-9623-41B5-A981-DCA02A473E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62606" y="2471577"/>
              <a:ext cx="1799201" cy="8540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10075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38F1F9D4-4254-4574-B921-BB1A469E32AD}"/>
              </a:ext>
            </a:extLst>
          </p:cNvPr>
          <p:cNvSpPr txBox="1">
            <a:spLocks/>
          </p:cNvSpPr>
          <p:nvPr/>
        </p:nvSpPr>
        <p:spPr>
          <a:xfrm>
            <a:off x="973171" y="1685627"/>
            <a:ext cx="4827178" cy="40421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EF3078"/>
                </a:solidFill>
                <a:effectLst/>
                <a:uLnTx/>
                <a:uFillTx/>
                <a:latin typeface="Franklin Gothic Demi"/>
                <a:ea typeface="+mj-lt"/>
                <a:cs typeface="+mj-lt"/>
              </a:rPr>
              <a:t>Open domain QA</a:t>
            </a:r>
          </a:p>
        </p:txBody>
      </p:sp>
      <p:sp>
        <p:nvSpPr>
          <p:cNvPr id="9" name="Text Placeholder 3">
            <a:extLst>
              <a:ext uri="{FF2B5EF4-FFF2-40B4-BE49-F238E27FC236}">
                <a16:creationId xmlns:a16="http://schemas.microsoft.com/office/drawing/2014/main" id="{785EE263-96C7-4CF2-B6FD-01A429F33CBC}"/>
              </a:ext>
            </a:extLst>
          </p:cNvPr>
          <p:cNvSpPr txBox="1">
            <a:spLocks/>
          </p:cNvSpPr>
          <p:nvPr/>
        </p:nvSpPr>
        <p:spPr>
          <a:xfrm>
            <a:off x="6434760" y="1601010"/>
            <a:ext cx="4764829" cy="40421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03A1A4"/>
                </a:solidFill>
                <a:effectLst/>
                <a:uLnTx/>
                <a:uFillTx/>
                <a:latin typeface="Franklin Gothic Demi"/>
                <a:ea typeface="+mj-lt"/>
                <a:cs typeface="+mj-lt"/>
              </a:rPr>
              <a:t>Closed domain QA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7CA655"/>
              </a:solidFill>
              <a:effectLst/>
              <a:uLnTx/>
              <a:uFillTx/>
              <a:latin typeface="Franklin Gothic Demi"/>
              <a:ea typeface="+mn-ea"/>
              <a:cs typeface="+mn-cs"/>
            </a:endParaRPr>
          </a:p>
        </p:txBody>
      </p:sp>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922326" y="2457931"/>
            <a:ext cx="5351473" cy="2394844"/>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14999"/>
              </a:lnSpc>
              <a:spcBef>
                <a:spcPts val="1000"/>
              </a:spcBef>
              <a:spcAft>
                <a:spcPts val="0"/>
              </a:spcAft>
              <a:buClrTx/>
              <a:buSzTx/>
              <a:buFont typeface="Wingdings" pitchFamily="2" charset="2"/>
              <a:buChar char="§"/>
              <a:tabLst/>
              <a:defRPr/>
            </a:pPr>
            <a:r>
              <a:rPr kumimoji="0" lang="en-GB" sz="2400" b="0" i="0" u="none" strike="noStrike" kern="1200" cap="none" spc="0" normalizeH="0" baseline="0" noProof="0">
                <a:ln>
                  <a:noFill/>
                </a:ln>
                <a:solidFill>
                  <a:srgbClr val="000000"/>
                </a:solidFill>
                <a:effectLst/>
                <a:uLnTx/>
                <a:uFillTx/>
                <a:latin typeface="Franklin Gothic Book"/>
                <a:ea typeface="+mn-lt"/>
                <a:cs typeface="+mn-lt"/>
              </a:rPr>
              <a:t>Domain independent QA systems can answer any query from any corpus.</a:t>
            </a:r>
          </a:p>
          <a:p>
            <a:pPr marL="285750" marR="0" lvl="0" indent="-285750" algn="l" defTabSz="914400" rtl="0" eaLnBrk="1" fontAlgn="auto" latinLnBrk="0" hangingPunct="1">
              <a:lnSpc>
                <a:spcPct val="114999"/>
              </a:lnSpc>
              <a:spcBef>
                <a:spcPts val="1000"/>
              </a:spcBef>
              <a:spcAft>
                <a:spcPts val="0"/>
              </a:spcAft>
              <a:buClrTx/>
              <a:buSzTx/>
              <a:buFont typeface="Wingdings" pitchFamily="2" charset="2"/>
              <a:buChar char="§"/>
              <a:tabLst/>
              <a:defRPr/>
            </a:pPr>
            <a:r>
              <a:rPr kumimoji="0" lang="en-GB" sz="2400" b="0" i="0" u="none" strike="noStrike" kern="1200" cap="none" spc="0" normalizeH="0" baseline="0" noProof="0">
                <a:ln>
                  <a:noFill/>
                </a:ln>
                <a:solidFill>
                  <a:srgbClr val="000000"/>
                </a:solidFill>
                <a:effectLst/>
                <a:uLnTx/>
                <a:uFillTx/>
                <a:latin typeface="Franklin Gothic Book"/>
                <a:ea typeface="+mn-lt"/>
                <a:cs typeface="+mn-lt"/>
              </a:rPr>
              <a:t>+Covers wide range of queries</a:t>
            </a:r>
          </a:p>
          <a:p>
            <a:pPr marL="285750" marR="0" lvl="0" indent="-285750" algn="l" defTabSz="914400" rtl="0" eaLnBrk="1" fontAlgn="auto" latinLnBrk="0" hangingPunct="1">
              <a:lnSpc>
                <a:spcPct val="114999"/>
              </a:lnSpc>
              <a:spcBef>
                <a:spcPts val="1000"/>
              </a:spcBef>
              <a:spcAft>
                <a:spcPts val="0"/>
              </a:spcAft>
              <a:buClrTx/>
              <a:buSzTx/>
              <a:buFont typeface="Wingdings" pitchFamily="2" charset="2"/>
              <a:buChar char="§"/>
              <a:tabLst/>
              <a:defRPr/>
            </a:pPr>
            <a:r>
              <a:rPr kumimoji="0" lang="en-GB" sz="2400" b="0" i="0" u="none" strike="noStrike" kern="1200" cap="none" spc="0" normalizeH="0" baseline="0" noProof="0">
                <a:ln>
                  <a:noFill/>
                </a:ln>
                <a:solidFill>
                  <a:srgbClr val="000000"/>
                </a:solidFill>
                <a:effectLst/>
                <a:uLnTx/>
                <a:uFillTx/>
                <a:latin typeface="Franklin Gothic Book"/>
                <a:ea typeface="+mn-lt"/>
                <a:cs typeface="+mn-lt"/>
              </a:rPr>
              <a:t>-Lower accuracy than closed domain QA</a:t>
            </a:r>
          </a:p>
        </p:txBody>
      </p:sp>
      <p:sp>
        <p:nvSpPr>
          <p:cNvPr id="11" name="Content Placeholder 5">
            <a:extLst>
              <a:ext uri="{FF2B5EF4-FFF2-40B4-BE49-F238E27FC236}">
                <a16:creationId xmlns:a16="http://schemas.microsoft.com/office/drawing/2014/main" id="{30D3D17E-D913-429A-A9DF-7C620AFF03BC}"/>
              </a:ext>
            </a:extLst>
          </p:cNvPr>
          <p:cNvSpPr txBox="1">
            <a:spLocks/>
          </p:cNvSpPr>
          <p:nvPr/>
        </p:nvSpPr>
        <p:spPr>
          <a:xfrm>
            <a:off x="6434759" y="2457930"/>
            <a:ext cx="5351473" cy="2394844"/>
          </a:xfrm>
          <a:prstGeom prst="rect">
            <a:avLst/>
          </a:prstGeom>
        </p:spPr>
        <p:txBody>
          <a:bodyPr vert="horz" lIns="0" tIns="0" rIns="0" bIns="0" rtlCol="0" anchor="t" anchorCtr="0">
            <a:normAutofit lnSpcReduction="10000"/>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Wingdings" pitchFamily="2" charset="2"/>
              <a:buChar char="§"/>
              <a:tabLst/>
              <a:defRPr/>
            </a:pPr>
            <a:r>
              <a:rPr kumimoji="0" lang="en-GB" sz="2400" b="0" i="0" u="none" strike="noStrike" kern="1200" cap="none" spc="0" normalizeH="0" baseline="0" noProof="0">
                <a:ln>
                  <a:noFill/>
                </a:ln>
                <a:solidFill>
                  <a:srgbClr val="000000"/>
                </a:solidFill>
                <a:effectLst/>
                <a:uLnTx/>
                <a:uFillTx/>
                <a:latin typeface="Franklin Gothic Book"/>
                <a:ea typeface="+mn-lt"/>
                <a:cs typeface="+mn-lt"/>
              </a:rPr>
              <a:t>Domain specific QA systems are limited to specific domain </a:t>
            </a:r>
          </a:p>
          <a:p>
            <a:pPr marL="285750" marR="0" lvl="0" indent="-285750" algn="l" defTabSz="914400" rtl="0" eaLnBrk="1" fontAlgn="auto" latinLnBrk="0" hangingPunct="1">
              <a:lnSpc>
                <a:spcPct val="100000"/>
              </a:lnSpc>
              <a:spcBef>
                <a:spcPts val="1000"/>
              </a:spcBef>
              <a:spcAft>
                <a:spcPts val="0"/>
              </a:spcAft>
              <a:buClrTx/>
              <a:buSzTx/>
              <a:buFont typeface="Wingdings" pitchFamily="2" charset="2"/>
              <a:buChar char="§"/>
              <a:tabLst/>
              <a:defRPr/>
            </a:pPr>
            <a:r>
              <a:rPr kumimoji="0" lang="en-GB" sz="2400" b="0" i="0" u="none" strike="noStrike" kern="1200" cap="none" spc="0" normalizeH="0" baseline="0" noProof="0">
                <a:ln>
                  <a:noFill/>
                </a:ln>
                <a:solidFill>
                  <a:srgbClr val="000000"/>
                </a:solidFill>
                <a:effectLst/>
                <a:uLnTx/>
                <a:uFillTx/>
                <a:latin typeface="Franklin Gothic Book"/>
                <a:ea typeface="+mn-lt"/>
                <a:cs typeface="+mn-lt"/>
              </a:rPr>
              <a:t>+Higher accuracy than open domain QA</a:t>
            </a:r>
          </a:p>
          <a:p>
            <a:pPr marL="285750" marR="0" lvl="0" indent="-285750" algn="l" defTabSz="914400" rtl="0" eaLnBrk="1" fontAlgn="auto" latinLnBrk="0" hangingPunct="1">
              <a:lnSpc>
                <a:spcPct val="100000"/>
              </a:lnSpc>
              <a:spcBef>
                <a:spcPts val="1000"/>
              </a:spcBef>
              <a:spcAft>
                <a:spcPts val="0"/>
              </a:spcAft>
              <a:buClrTx/>
              <a:buSzTx/>
              <a:buFont typeface="Wingdings" pitchFamily="2" charset="2"/>
              <a:buChar char="§"/>
              <a:tabLst/>
              <a:defRPr/>
            </a:pPr>
            <a:r>
              <a:rPr kumimoji="0" lang="en-GB" sz="2400" b="0" i="0" u="none" strike="noStrike" kern="1200" cap="none" spc="0" normalizeH="0" baseline="0" noProof="0">
                <a:ln>
                  <a:noFill/>
                </a:ln>
                <a:solidFill>
                  <a:srgbClr val="000000"/>
                </a:solidFill>
                <a:effectLst/>
                <a:uLnTx/>
                <a:uFillTx/>
                <a:latin typeface="Franklin Gothic Book"/>
                <a:ea typeface="+mn-lt"/>
                <a:cs typeface="+mn-lt"/>
              </a:rPr>
              <a:t>- Limited coverage over the possible queries</a:t>
            </a:r>
          </a:p>
        </p:txBody>
      </p:sp>
      <p:sp>
        <p:nvSpPr>
          <p:cNvPr id="12" name="TextBox 11">
            <a:extLst>
              <a:ext uri="{FF2B5EF4-FFF2-40B4-BE49-F238E27FC236}">
                <a16:creationId xmlns:a16="http://schemas.microsoft.com/office/drawing/2014/main" id="{C175ABE4-FF3C-4353-99FA-F215D7C1476B}"/>
              </a:ext>
            </a:extLst>
          </p:cNvPr>
          <p:cNvSpPr txBox="1"/>
          <p:nvPr/>
        </p:nvSpPr>
        <p:spPr>
          <a:xfrm>
            <a:off x="381000" y="315763"/>
            <a:ext cx="8835720" cy="1323439"/>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ADE4"/>
                </a:solidFill>
                <a:effectLst/>
                <a:uLnTx/>
                <a:uFillTx/>
                <a:latin typeface="Tw Cen MT" panose="020B0602020104020603"/>
                <a:ea typeface="+mn-ea"/>
                <a:cs typeface="+mn-cs"/>
              </a:rPr>
              <a:t>Question answering system </a:t>
            </a:r>
            <a:r>
              <a:rPr lang="en-US" sz="4000" b="1">
                <a:solidFill>
                  <a:srgbClr val="1CADE4"/>
                </a:solidFill>
                <a:latin typeface="Tw Cen MT" panose="020B0602020104020603"/>
              </a:rPr>
              <a:t>categories</a:t>
            </a:r>
            <a:br>
              <a:rPr lang="en-US" sz="4000" b="1" i="0" u="none" strike="noStrike" kern="1200" cap="none" spc="0" normalizeH="0" baseline="0" noProof="0">
                <a:ln>
                  <a:noFill/>
                </a:ln>
                <a:effectLst/>
                <a:uLnTx/>
                <a:uFillTx/>
                <a:latin typeface="Tw Cen MT" panose="020B0602020104020603"/>
              </a:rPr>
            </a:br>
            <a:endPar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33400" y="977482"/>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21" name="Picture 20">
            <a:extLst>
              <a:ext uri="{FF2B5EF4-FFF2-40B4-BE49-F238E27FC236}">
                <a16:creationId xmlns:a16="http://schemas.microsoft.com/office/drawing/2014/main" id="{F6B0086D-944D-46CC-9663-431D6B07888C}"/>
              </a:ext>
            </a:extLst>
          </p:cNvPr>
          <p:cNvPicPr>
            <a:picLocks noChangeAspect="1"/>
          </p:cNvPicPr>
          <p:nvPr/>
        </p:nvPicPr>
        <p:blipFill>
          <a:blip r:embed="rId2"/>
          <a:stretch>
            <a:fillRect/>
          </a:stretch>
        </p:blipFill>
        <p:spPr>
          <a:xfrm>
            <a:off x="9910157" y="207225"/>
            <a:ext cx="2133600" cy="1514475"/>
          </a:xfrm>
          <a:prstGeom prst="rect">
            <a:avLst/>
          </a:prstGeom>
        </p:spPr>
      </p:pic>
    </p:spTree>
    <p:extLst>
      <p:ext uri="{BB962C8B-B14F-4D97-AF65-F5344CB8AC3E}">
        <p14:creationId xmlns:p14="http://schemas.microsoft.com/office/powerpoint/2010/main" val="3855382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D0FA1-8F1D-41D2-B93D-3718AEECCDDD}"/>
              </a:ext>
            </a:extLst>
          </p:cNvPr>
          <p:cNvSpPr txBox="1"/>
          <p:nvPr/>
        </p:nvSpPr>
        <p:spPr>
          <a:xfrm>
            <a:off x="1923067" y="1890712"/>
            <a:ext cx="7208278" cy="2771775"/>
          </a:xfrm>
          <a:prstGeom prst="rect">
            <a:avLst/>
          </a:prstGeom>
        </p:spPr>
        <p:txBody>
          <a:bodyPr vert="horz" lIns="91440" tIns="45720" rIns="91440" bIns="45720" rtlCol="0" anchor="ctr">
            <a:normAutofit/>
          </a:bodyPr>
          <a:lstStyle/>
          <a:p>
            <a:pPr>
              <a:lnSpc>
                <a:spcPct val="90000"/>
              </a:lnSpc>
              <a:spcAft>
                <a:spcPts val="600"/>
              </a:spcAft>
              <a:defRPr/>
            </a:pPr>
            <a:r>
              <a:rPr lang="en-GB" sz="5400" b="1" dirty="0">
                <a:solidFill>
                  <a:srgbClr val="1C7CBB"/>
                </a:solidFill>
                <a:latin typeface="Arial"/>
                <a:cs typeface="Arial"/>
              </a:rPr>
              <a:t> Language Models</a:t>
            </a:r>
          </a:p>
        </p:txBody>
      </p:sp>
      <p:sp>
        <p:nvSpPr>
          <p:cNvPr id="3" name="Rectangle 47">
            <a:extLst>
              <a:ext uri="{FF2B5EF4-FFF2-40B4-BE49-F238E27FC236}">
                <a16:creationId xmlns:a16="http://schemas.microsoft.com/office/drawing/2014/main" id="{6F1A7A0A-3F03-4EF6-817D-240E11090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49">
            <a:extLst>
              <a:ext uri="{FF2B5EF4-FFF2-40B4-BE49-F238E27FC236}">
                <a16:creationId xmlns:a16="http://schemas.microsoft.com/office/drawing/2014/main" id="{8AE58D73-2BF2-434D-8A43-975A520FF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Ai Adoption Is On The Rise And Marketers Are Eager - Artificial  Intelligence Brain Png Transparent PNG - 400x400 - Free Download on NicePNG">
            <a:extLst>
              <a:ext uri="{FF2B5EF4-FFF2-40B4-BE49-F238E27FC236}">
                <a16:creationId xmlns:a16="http://schemas.microsoft.com/office/drawing/2014/main" id="{BC43EC7E-2CB8-46BD-B94D-552EE0CB64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6" name="AutoShape 6" descr="Digital Brain, Brain Clipart, Line Combination Brain PNG and Vector with  Transparent Background for Free Download">
            <a:extLst>
              <a:ext uri="{FF2B5EF4-FFF2-40B4-BE49-F238E27FC236}">
                <a16:creationId xmlns:a16="http://schemas.microsoft.com/office/drawing/2014/main" id="{37E7BDF3-FDDE-4AB1-9EA7-7DBA8EC8452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7" name="Content Placeholder 2">
            <a:extLst>
              <a:ext uri="{FF2B5EF4-FFF2-40B4-BE49-F238E27FC236}">
                <a16:creationId xmlns:a16="http://schemas.microsoft.com/office/drawing/2014/main" id="{817B7826-6A65-4967-8D0D-82B7B2D423E4}"/>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B4ADD47-2014-438E-B157-7CEFCC8DEB31}"/>
              </a:ext>
            </a:extLst>
          </p:cNvPr>
          <p:cNvSpPr>
            <a:spLocks noGrp="1"/>
          </p:cNvSpPr>
          <p:nvPr/>
        </p:nvSpPr>
        <p:spPr>
          <a:xfrm>
            <a:off x="590203" y="1622286"/>
            <a:ext cx="11011594" cy="4954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7062DAF7-870A-4E4B-9939-56DB80F65E91}"/>
              </a:ext>
            </a:extLst>
          </p:cNvPr>
          <p:cNvGrpSpPr/>
          <p:nvPr/>
        </p:nvGrpSpPr>
        <p:grpSpPr>
          <a:xfrm>
            <a:off x="9254435" y="3331917"/>
            <a:ext cx="1462086" cy="194165"/>
            <a:chOff x="4679586" y="878988"/>
            <a:chExt cx="1434489" cy="190500"/>
          </a:xfrm>
        </p:grpSpPr>
        <p:sp>
          <p:nvSpPr>
            <p:cNvPr id="10" name="Oval 9">
              <a:extLst>
                <a:ext uri="{FF2B5EF4-FFF2-40B4-BE49-F238E27FC236}">
                  <a16:creationId xmlns:a16="http://schemas.microsoft.com/office/drawing/2014/main" id="{FA4DF56D-34BD-48AB-9B12-77CA080229E1}"/>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Oval 10">
              <a:extLst>
                <a:ext uri="{FF2B5EF4-FFF2-40B4-BE49-F238E27FC236}">
                  <a16:creationId xmlns:a16="http://schemas.microsoft.com/office/drawing/2014/main" id="{2EEEA681-CE2F-4A9A-8EF3-D58964F01B59}"/>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858006C0-4D54-4E8C-BFD1-2F8F60999009}"/>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6FEA6CB5-69C8-4F3E-94EB-CF2C923B896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2B2733D9-E384-4444-BC26-012D23728C4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Tree>
    <p:extLst>
      <p:ext uri="{BB962C8B-B14F-4D97-AF65-F5344CB8AC3E}">
        <p14:creationId xmlns:p14="http://schemas.microsoft.com/office/powerpoint/2010/main" val="191618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6" descr="Graphical user interface, table&#10;&#10;Description automatically generated">
            <a:extLst>
              <a:ext uri="{FF2B5EF4-FFF2-40B4-BE49-F238E27FC236}">
                <a16:creationId xmlns:a16="http://schemas.microsoft.com/office/drawing/2014/main" id="{E95F2BEE-D69B-4AA2-9E31-B77EBE9E2770}"/>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590203" y="1638299"/>
            <a:ext cx="9593060" cy="4982287"/>
          </a:xfrm>
          <a:prstGeom prst="rect">
            <a:avLst/>
          </a:prstGeom>
        </p:spPr>
      </p:pic>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3"/>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4" y="280794"/>
            <a:ext cx="8086725"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1C7CBB"/>
                </a:solidFill>
                <a:effectLst/>
                <a:uLnTx/>
                <a:uFillTx/>
                <a:latin typeface="Tw Cen MT" panose="020B0602020104020603"/>
                <a:ea typeface="+mj-lt"/>
                <a:cs typeface="+mj-lt"/>
              </a:rPr>
              <a:t>Natural language processing (NLP)</a:t>
            </a:r>
            <a:endParaRPr kumimoji="0" lang="en-US" sz="3200" b="1" i="0" u="none" strike="noStrike" kern="1200" cap="none" spc="0" normalizeH="0" baseline="0" noProof="0" dirty="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561EA7C-DF1F-4A09-A8E2-D8CB08A9235F}"/>
              </a:ext>
            </a:extLst>
          </p:cNvPr>
          <p:cNvSpPr txBox="1"/>
          <p:nvPr/>
        </p:nvSpPr>
        <p:spPr>
          <a:xfrm>
            <a:off x="394680" y="1225443"/>
            <a:ext cx="10768620" cy="70788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It’s the ability of a </a:t>
            </a:r>
            <a:r>
              <a:rPr lang="en-US" sz="2000" b="1" dirty="0">
                <a:latin typeface="Arial" panose="020B0604020202020204" pitchFamily="34" charset="0"/>
                <a:cs typeface="Arial" panose="020B0604020202020204" pitchFamily="34" charset="0"/>
              </a:rPr>
              <a:t>computer program </a:t>
            </a:r>
            <a:r>
              <a:rPr lang="en-US" sz="2000" dirty="0">
                <a:latin typeface="Arial" panose="020B0604020202020204" pitchFamily="34" charset="0"/>
                <a:cs typeface="Arial" panose="020B0604020202020204" pitchFamily="34" charset="0"/>
              </a:rPr>
              <a:t>to </a:t>
            </a:r>
            <a:r>
              <a:rPr lang="en-US" sz="2000" b="1" dirty="0">
                <a:latin typeface="Arial" panose="020B0604020202020204" pitchFamily="34" charset="0"/>
                <a:cs typeface="Arial" panose="020B0604020202020204" pitchFamily="34" charset="0"/>
              </a:rPr>
              <a:t>understand human </a:t>
            </a:r>
            <a:r>
              <a:rPr lang="en-US" sz="2000" dirty="0">
                <a:latin typeface="Arial" panose="020B0604020202020204" pitchFamily="34" charset="0"/>
                <a:cs typeface="Arial" panose="020B0604020202020204" pitchFamily="34" charset="0"/>
              </a:rPr>
              <a:t>language as it is spoken and written, referred to as natural language. It is a component of artificial intelligence (AI).</a:t>
            </a:r>
          </a:p>
        </p:txBody>
      </p:sp>
    </p:spTree>
    <p:extLst>
      <p:ext uri="{BB962C8B-B14F-4D97-AF65-F5344CB8AC3E}">
        <p14:creationId xmlns:p14="http://schemas.microsoft.com/office/powerpoint/2010/main" val="43966884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52">
            <a:extLst>
              <a:ext uri="{FF2B5EF4-FFF2-40B4-BE49-F238E27FC236}">
                <a16:creationId xmlns:a16="http://schemas.microsoft.com/office/drawing/2014/main" id="{DAA69956-88EF-47A7-ABBF-BE91D99DA875}"/>
              </a:ext>
            </a:extLst>
          </p:cNvPr>
          <p:cNvSpPr/>
          <p:nvPr/>
        </p:nvSpPr>
        <p:spPr>
          <a:xfrm>
            <a:off x="5031083" y="4257422"/>
            <a:ext cx="1854028" cy="186096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 name="TextBox 3">
            <a:extLst>
              <a:ext uri="{FF2B5EF4-FFF2-40B4-BE49-F238E27FC236}">
                <a16:creationId xmlns:a16="http://schemas.microsoft.com/office/drawing/2014/main" id="{BE8AA9BD-5B28-4BB1-803B-54BB6E1B0DE1}"/>
              </a:ext>
            </a:extLst>
          </p:cNvPr>
          <p:cNvSpPr txBox="1"/>
          <p:nvPr/>
        </p:nvSpPr>
        <p:spPr>
          <a:xfrm>
            <a:off x="2142725" y="168525"/>
            <a:ext cx="7278915"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1CADE4">
                    <a:lumMod val="75000"/>
                  </a:srgbClr>
                </a:solidFill>
                <a:effectLst/>
                <a:uLnTx/>
                <a:uFillTx/>
                <a:latin typeface="Tw Cen MT" panose="020B0602020104020603"/>
                <a:ea typeface="+mn-ea"/>
                <a:cs typeface="+mn-cs"/>
              </a:rPr>
              <a:t>Our Team</a:t>
            </a:r>
          </a:p>
        </p:txBody>
      </p:sp>
      <p:grpSp>
        <p:nvGrpSpPr>
          <p:cNvPr id="15" name="Group 14">
            <a:extLst>
              <a:ext uri="{FF2B5EF4-FFF2-40B4-BE49-F238E27FC236}">
                <a16:creationId xmlns:a16="http://schemas.microsoft.com/office/drawing/2014/main" id="{99A81CDB-32D0-44DE-8C97-ED9715A26794}"/>
              </a:ext>
            </a:extLst>
          </p:cNvPr>
          <p:cNvGrpSpPr/>
          <p:nvPr/>
        </p:nvGrpSpPr>
        <p:grpSpPr>
          <a:xfrm>
            <a:off x="7139352" y="4257422"/>
            <a:ext cx="4237280" cy="1898747"/>
            <a:chOff x="6255523" y="1180224"/>
            <a:chExt cx="736913" cy="289375"/>
          </a:xfrm>
        </p:grpSpPr>
        <p:sp>
          <p:nvSpPr>
            <p:cNvPr id="19" name="Oval 18">
              <a:extLst>
                <a:ext uri="{FF2B5EF4-FFF2-40B4-BE49-F238E27FC236}">
                  <a16:creationId xmlns:a16="http://schemas.microsoft.com/office/drawing/2014/main" id="{4F54F95C-E83F-4F9D-8AD7-617D43243D98}"/>
                </a:ext>
              </a:extLst>
            </p:cNvPr>
            <p:cNvSpPr/>
            <p:nvPr/>
          </p:nvSpPr>
          <p:spPr>
            <a:xfrm>
              <a:off x="6255523" y="1180224"/>
              <a:ext cx="337266" cy="289375"/>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0" name="Oval 19">
              <a:extLst>
                <a:ext uri="{FF2B5EF4-FFF2-40B4-BE49-F238E27FC236}">
                  <a16:creationId xmlns:a16="http://schemas.microsoft.com/office/drawing/2014/main" id="{60EAC4EE-D672-4D5A-8655-7DB7D57CBE0E}"/>
                </a:ext>
              </a:extLst>
            </p:cNvPr>
            <p:cNvSpPr/>
            <p:nvPr/>
          </p:nvSpPr>
          <p:spPr>
            <a:xfrm>
              <a:off x="6655170" y="1180224"/>
              <a:ext cx="337266" cy="28937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Tw Cen MT" panose="020B0602020104020603"/>
                  <a:ea typeface="+mn-ea"/>
                  <a:cs typeface="+mn-cs"/>
                </a:rPr>
                <a:t>Abd-El Rahman </a:t>
              </a:r>
              <a:r>
                <a:rPr kumimoji="0" lang="en-US" sz="1800" b="1" i="0" u="none" strike="noStrike" kern="1200" cap="none" spc="0" normalizeH="0" baseline="0" noProof="0" err="1">
                  <a:ln>
                    <a:noFill/>
                  </a:ln>
                  <a:solidFill>
                    <a:prstClr val="white"/>
                  </a:solidFill>
                  <a:effectLst/>
                  <a:uLnTx/>
                  <a:uFillTx/>
                  <a:latin typeface="Tw Cen MT" panose="020B0602020104020603"/>
                  <a:ea typeface="+mn-ea"/>
                  <a:cs typeface="+mn-cs"/>
                </a:rPr>
                <a:t>mohamed</a:t>
              </a:r>
              <a:endParaRPr kumimoji="0" lang="en-US" sz="1800" b="1" i="0" u="none" strike="noStrike" kern="1200" cap="none" spc="0" normalizeH="0" baseline="0" noProof="0">
                <a:ln>
                  <a:noFill/>
                </a:ln>
                <a:solidFill>
                  <a:prstClr val="white"/>
                </a:solidFill>
                <a:effectLst/>
                <a:uLnTx/>
                <a:uFillTx/>
                <a:latin typeface="Tw Cen MT" panose="020B0602020104020603"/>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28" name="Text Placeholder 5">
            <a:extLst>
              <a:ext uri="{FF2B5EF4-FFF2-40B4-BE49-F238E27FC236}">
                <a16:creationId xmlns:a16="http://schemas.microsoft.com/office/drawing/2014/main" id="{84E437A5-71C1-483B-ADE7-F79DC1E1CAC9}"/>
              </a:ext>
            </a:extLst>
          </p:cNvPr>
          <p:cNvSpPr txBox="1">
            <a:spLocks/>
          </p:cNvSpPr>
          <p:nvPr/>
        </p:nvSpPr>
        <p:spPr>
          <a:xfrm>
            <a:off x="642777" y="5036505"/>
            <a:ext cx="2463869" cy="673804"/>
          </a:xfrm>
          <a:prstGeom prst="rect">
            <a:avLst/>
          </a:prstGeom>
        </p:spPr>
        <p:txBody>
          <a:bodyPr vert="horz" lIns="0" tIns="0" rIns="0" bIns="0" rtlCol="0" anchor="t">
            <a:no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26A6D1"/>
              </a:solidFill>
              <a:effectLst/>
              <a:uLnTx/>
              <a:uFillTx/>
              <a:latin typeface="Tw Cen MT" panose="020B0602020104020603"/>
              <a:ea typeface="+mn-ea"/>
              <a:cs typeface="+mn-cs"/>
            </a:endParaRPr>
          </a:p>
        </p:txBody>
      </p:sp>
      <p:sp>
        <p:nvSpPr>
          <p:cNvPr id="29" name="Text Placeholder 7">
            <a:extLst>
              <a:ext uri="{FF2B5EF4-FFF2-40B4-BE49-F238E27FC236}">
                <a16:creationId xmlns:a16="http://schemas.microsoft.com/office/drawing/2014/main" id="{93F1F241-D608-4338-8B20-DFCD855FDEE5}"/>
              </a:ext>
            </a:extLst>
          </p:cNvPr>
          <p:cNvSpPr txBox="1">
            <a:spLocks/>
          </p:cNvSpPr>
          <p:nvPr/>
        </p:nvSpPr>
        <p:spPr>
          <a:xfrm>
            <a:off x="1530263" y="895100"/>
            <a:ext cx="1739967" cy="750004"/>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26A6D1"/>
              </a:solidFill>
              <a:effectLst/>
              <a:uLnTx/>
              <a:uFillTx/>
              <a:latin typeface="Tw Cen MT" panose="020B0602020104020603"/>
              <a:ea typeface="+mn-ea"/>
              <a:cs typeface="+mn-cs"/>
            </a:endParaRPr>
          </a:p>
        </p:txBody>
      </p:sp>
      <p:sp>
        <p:nvSpPr>
          <p:cNvPr id="30" name="Text Placeholder 9">
            <a:extLst>
              <a:ext uri="{FF2B5EF4-FFF2-40B4-BE49-F238E27FC236}">
                <a16:creationId xmlns:a16="http://schemas.microsoft.com/office/drawing/2014/main" id="{0E2B281A-08E8-4452-AAAD-8BD81DE9A9CE}"/>
              </a:ext>
            </a:extLst>
          </p:cNvPr>
          <p:cNvSpPr txBox="1">
            <a:spLocks/>
          </p:cNvSpPr>
          <p:nvPr/>
        </p:nvSpPr>
        <p:spPr>
          <a:xfrm>
            <a:off x="5782183" y="5533904"/>
            <a:ext cx="2367244" cy="970816"/>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400" b="0" i="0" u="none" strike="noStrike" kern="1200" cap="none" spc="0" normalizeH="0" baseline="0" noProof="0">
              <a:ln>
                <a:noFill/>
              </a:ln>
              <a:solidFill>
                <a:srgbClr val="26A6D1"/>
              </a:solidFill>
              <a:effectLst/>
              <a:uLnTx/>
              <a:uFillTx/>
              <a:latin typeface="Tw Cen MT" panose="020B0602020104020603"/>
              <a:ea typeface="+mn-ea"/>
              <a:cs typeface="+mn-cs"/>
            </a:endParaRPr>
          </a:p>
        </p:txBody>
      </p:sp>
      <p:sp>
        <p:nvSpPr>
          <p:cNvPr id="31" name="Text Placeholder 11">
            <a:extLst>
              <a:ext uri="{FF2B5EF4-FFF2-40B4-BE49-F238E27FC236}">
                <a16:creationId xmlns:a16="http://schemas.microsoft.com/office/drawing/2014/main" id="{072D8EEC-A3DB-4783-8395-6DA5B2608B3C}"/>
              </a:ext>
            </a:extLst>
          </p:cNvPr>
          <p:cNvSpPr txBox="1">
            <a:spLocks/>
          </p:cNvSpPr>
          <p:nvPr/>
        </p:nvSpPr>
        <p:spPr>
          <a:xfrm>
            <a:off x="4997204" y="4821738"/>
            <a:ext cx="1939296" cy="830997"/>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Tw Cen MT" panose="020B0602020104020603"/>
                <a:ea typeface="+mn-ea"/>
                <a:cs typeface="+mn-cs"/>
              </a:rPr>
              <a:t>Mohamed Salem</a:t>
            </a:r>
          </a:p>
        </p:txBody>
      </p:sp>
      <p:sp>
        <p:nvSpPr>
          <p:cNvPr id="34" name="Text Placeholder 11">
            <a:extLst>
              <a:ext uri="{FF2B5EF4-FFF2-40B4-BE49-F238E27FC236}">
                <a16:creationId xmlns:a16="http://schemas.microsoft.com/office/drawing/2014/main" id="{27418A19-AA31-467C-9BCA-F78F3367711D}"/>
              </a:ext>
            </a:extLst>
          </p:cNvPr>
          <p:cNvSpPr txBox="1">
            <a:spLocks/>
          </p:cNvSpPr>
          <p:nvPr/>
        </p:nvSpPr>
        <p:spPr>
          <a:xfrm>
            <a:off x="7084804" y="4826560"/>
            <a:ext cx="2129245" cy="205837"/>
          </a:xfrm>
          <a:prstGeom prst="rect">
            <a:avLst/>
          </a:prstGeom>
        </p:spPr>
        <p:txBody>
          <a:bodyPr vert="horz" lIns="0" tIns="0" rIns="0" bIns="0" rtlCol="0" anchor="t">
            <a:noAutofit/>
          </a:bodyPr>
          <a:lstStyle>
            <a:lvl1pPr marL="0" indent="0" algn="l" defTabSz="914400" rtl="0" eaLnBrk="1" latinLnBrk="0" hangingPunct="1">
              <a:lnSpc>
                <a:spcPct val="90000"/>
              </a:lnSpc>
              <a:spcBef>
                <a:spcPts val="400"/>
              </a:spcBef>
              <a:buFont typeface="Arial" panose="020B0604020202020204" pitchFamily="34" charset="0"/>
              <a:buNone/>
              <a:defRPr sz="1800" b="0" i="0" kern="1200" spc="0" baseline="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Calibri (Body)"/>
                <a:ea typeface="+mn-ea"/>
                <a:cs typeface="+mn-cs"/>
              </a:rPr>
              <a:t>Mohamed</a:t>
            </a:r>
            <a:r>
              <a:rPr kumimoji="0" lang="en-US" sz="2800" b="1" i="0" u="none" strike="noStrike" kern="1200" cap="none" spc="0" normalizeH="0" baseline="0" noProof="0">
                <a:ln>
                  <a:noFill/>
                </a:ln>
                <a:solidFill>
                  <a:prstClr val="white"/>
                </a:solidFill>
                <a:effectLst/>
                <a:uLnTx/>
                <a:uFillTx/>
                <a:latin typeface="Tw Cen MT Condensed" panose="020B0606020104020203"/>
                <a:ea typeface="+mn-ea"/>
                <a:cs typeface="+mn-cs"/>
              </a:rPr>
              <a:t> </a:t>
            </a:r>
            <a:r>
              <a:rPr kumimoji="0" lang="en-US" sz="2800" b="1" i="0" u="none" strike="noStrike" kern="1200" cap="none" spc="0" normalizeH="0" baseline="0" noProof="0">
                <a:ln>
                  <a:noFill/>
                </a:ln>
                <a:solidFill>
                  <a:prstClr val="white"/>
                </a:solidFill>
                <a:effectLst/>
                <a:uLnTx/>
                <a:uFillTx/>
                <a:latin typeface="Calibri (Body)"/>
                <a:ea typeface="+mn-ea"/>
                <a:cs typeface="+mn-cs"/>
              </a:rPr>
              <a:t>Hashim</a:t>
            </a:r>
          </a:p>
        </p:txBody>
      </p:sp>
      <p:sp>
        <p:nvSpPr>
          <p:cNvPr id="43" name="Oval 42">
            <a:extLst>
              <a:ext uri="{FF2B5EF4-FFF2-40B4-BE49-F238E27FC236}">
                <a16:creationId xmlns:a16="http://schemas.microsoft.com/office/drawing/2014/main" id="{A4E39F14-AD71-4AE3-84CF-777858FF93AA}"/>
              </a:ext>
            </a:extLst>
          </p:cNvPr>
          <p:cNvSpPr/>
          <p:nvPr/>
        </p:nvSpPr>
        <p:spPr>
          <a:xfrm>
            <a:off x="2965874" y="4257422"/>
            <a:ext cx="1810969" cy="186096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4" name="TextBox 43">
            <a:extLst>
              <a:ext uri="{FF2B5EF4-FFF2-40B4-BE49-F238E27FC236}">
                <a16:creationId xmlns:a16="http://schemas.microsoft.com/office/drawing/2014/main" id="{184DFC98-33FA-4721-9869-236BE24E48EA}"/>
              </a:ext>
            </a:extLst>
          </p:cNvPr>
          <p:cNvSpPr txBox="1"/>
          <p:nvPr/>
        </p:nvSpPr>
        <p:spPr>
          <a:xfrm>
            <a:off x="3186234" y="4676185"/>
            <a:ext cx="1421323"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white"/>
                </a:solidFill>
                <a:effectLst/>
                <a:uLnTx/>
                <a:uFillTx/>
                <a:latin typeface="Tw Cen MT" panose="020B0602020104020603"/>
                <a:ea typeface="+mn-ea"/>
                <a:cs typeface="+mn-cs"/>
              </a:rPr>
              <a:t>Mohaned</a:t>
            </a:r>
            <a:r>
              <a:rPr kumimoji="0" lang="en-US" sz="2400" b="1" i="0" u="none" strike="noStrike" kern="1200" cap="none" spc="0" normalizeH="0" baseline="0" noProof="0">
                <a:ln>
                  <a:noFill/>
                </a:ln>
                <a:solidFill>
                  <a:prstClr val="white"/>
                </a:solidFill>
                <a:effectLst/>
                <a:uLnTx/>
                <a:uFillTx/>
                <a:latin typeface="Tw Cen MT" panose="020B0602020104020603"/>
                <a:ea typeface="+mn-ea"/>
                <a:cs typeface="+mn-cs"/>
              </a:rPr>
              <a:t> Ashraf</a:t>
            </a:r>
          </a:p>
        </p:txBody>
      </p:sp>
      <p:sp>
        <p:nvSpPr>
          <p:cNvPr id="47" name="Oval 46">
            <a:extLst>
              <a:ext uri="{FF2B5EF4-FFF2-40B4-BE49-F238E27FC236}">
                <a16:creationId xmlns:a16="http://schemas.microsoft.com/office/drawing/2014/main" id="{782074CF-203B-4878-88DB-BCC227054B09}"/>
              </a:ext>
            </a:extLst>
          </p:cNvPr>
          <p:cNvSpPr/>
          <p:nvPr/>
        </p:nvSpPr>
        <p:spPr>
          <a:xfrm>
            <a:off x="829998" y="4257422"/>
            <a:ext cx="1933028" cy="186096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err="1">
                <a:ln>
                  <a:noFill/>
                </a:ln>
                <a:solidFill>
                  <a:prstClr val="white"/>
                </a:solidFill>
                <a:effectLst/>
                <a:uLnTx/>
                <a:uFillTx/>
                <a:latin typeface="Tw Cen MT" panose="020B0602020104020603"/>
                <a:ea typeface="+mn-ea"/>
                <a:cs typeface="+mn-cs"/>
              </a:rPr>
              <a:t>Noha</a:t>
            </a:r>
            <a:r>
              <a:rPr kumimoji="0" lang="en-US" sz="3200" b="0" i="0" u="none" strike="noStrike" kern="1200" cap="none" spc="0" normalizeH="0" baseline="0" noProof="0">
                <a:ln>
                  <a:noFill/>
                </a:ln>
                <a:solidFill>
                  <a:prstClr val="white"/>
                </a:solidFill>
                <a:effectLst/>
                <a:uLnTx/>
                <a:uFillTx/>
                <a:latin typeface="Tw Cen MT" panose="020B0602020104020603"/>
                <a:ea typeface="+mn-ea"/>
                <a:cs typeface="+mn-cs"/>
              </a:rPr>
              <a:t> </a:t>
            </a:r>
            <a:r>
              <a:rPr kumimoji="0" lang="en-US" sz="3200" b="0" i="0" u="none" strike="noStrike" kern="1200" cap="none" spc="0" normalizeH="0" baseline="0" noProof="0" err="1">
                <a:ln>
                  <a:noFill/>
                </a:ln>
                <a:solidFill>
                  <a:prstClr val="white"/>
                </a:solidFill>
                <a:effectLst/>
                <a:uLnTx/>
                <a:uFillTx/>
                <a:latin typeface="Tw Cen MT" panose="020B0602020104020603"/>
                <a:ea typeface="+mn-ea"/>
                <a:cs typeface="+mn-cs"/>
              </a:rPr>
              <a:t>Ahed</a:t>
            </a:r>
            <a:endParaRPr kumimoji="0" lang="en-US" sz="32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5" name="Oval 74">
            <a:extLst>
              <a:ext uri="{FF2B5EF4-FFF2-40B4-BE49-F238E27FC236}">
                <a16:creationId xmlns:a16="http://schemas.microsoft.com/office/drawing/2014/main" id="{EFC1C6FA-63A9-4C18-AA45-3A0885370BE5}"/>
              </a:ext>
            </a:extLst>
          </p:cNvPr>
          <p:cNvSpPr/>
          <p:nvPr/>
        </p:nvSpPr>
        <p:spPr>
          <a:xfrm>
            <a:off x="2965874" y="1381213"/>
            <a:ext cx="2326808" cy="2313414"/>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err="1">
                <a:ln>
                  <a:noFill/>
                </a:ln>
                <a:solidFill>
                  <a:prstClr val="white"/>
                </a:solidFill>
                <a:effectLst/>
                <a:uLnTx/>
                <a:uFillTx/>
                <a:latin typeface="Calibri (Body)"/>
                <a:ea typeface="+mn-ea"/>
                <a:cs typeface="+mn-cs"/>
              </a:rPr>
              <a:t>Dr.Ahmed</a:t>
            </a:r>
            <a:r>
              <a:rPr kumimoji="0" lang="en-US" sz="2400" b="1" i="0" u="none" strike="noStrike" kern="1200" cap="none" spc="0" normalizeH="0" baseline="0" noProof="0">
                <a:ln>
                  <a:noFill/>
                </a:ln>
                <a:solidFill>
                  <a:prstClr val="white"/>
                </a:solidFill>
                <a:effectLst/>
                <a:uLnTx/>
                <a:uFillTx/>
                <a:latin typeface="Calibri (Body)"/>
                <a:ea typeface="+mn-ea"/>
                <a:cs typeface="+mn-cs"/>
              </a:rPr>
              <a:t> </a:t>
            </a:r>
            <a:r>
              <a:rPr kumimoji="0" lang="en-US" sz="2400" b="1" i="0" u="none" strike="noStrike" kern="1200" cap="none" spc="0" normalizeH="0" baseline="0" noProof="0" err="1">
                <a:ln>
                  <a:noFill/>
                </a:ln>
                <a:solidFill>
                  <a:prstClr val="white"/>
                </a:solidFill>
                <a:effectLst/>
                <a:uLnTx/>
                <a:uFillTx/>
                <a:latin typeface="Calibri (Body)"/>
                <a:ea typeface="+mn-ea"/>
                <a:cs typeface="+mn-cs"/>
              </a:rPr>
              <a:t>Kaboudan</a:t>
            </a:r>
            <a:endParaRPr kumimoji="0" lang="en-US" sz="2400" b="1" i="0" u="none" strike="noStrike" kern="1200" cap="none" spc="0" normalizeH="0" baseline="0" noProof="0">
              <a:ln>
                <a:noFill/>
              </a:ln>
              <a:solidFill>
                <a:prstClr val="white"/>
              </a:solidFill>
              <a:effectLst/>
              <a:uLnTx/>
              <a:uFillTx/>
              <a:latin typeface="Calibri (Body)"/>
              <a:ea typeface="+mn-ea"/>
              <a:cs typeface="+mn-cs"/>
            </a:endParaRPr>
          </a:p>
        </p:txBody>
      </p:sp>
      <p:sp>
        <p:nvSpPr>
          <p:cNvPr id="77" name="Oval 76">
            <a:extLst>
              <a:ext uri="{FF2B5EF4-FFF2-40B4-BE49-F238E27FC236}">
                <a16:creationId xmlns:a16="http://schemas.microsoft.com/office/drawing/2014/main" id="{09279DCD-ED61-4F3C-AE02-5914048A25FC}"/>
              </a:ext>
            </a:extLst>
          </p:cNvPr>
          <p:cNvSpPr/>
          <p:nvPr/>
        </p:nvSpPr>
        <p:spPr>
          <a:xfrm>
            <a:off x="6238703" y="1381213"/>
            <a:ext cx="2367244" cy="2312106"/>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Calibri (Body)"/>
                <a:ea typeface="+mn-ea"/>
                <a:cs typeface="+mn-cs"/>
              </a:rPr>
              <a:t>Eng. </a:t>
            </a:r>
            <a:r>
              <a:rPr kumimoji="0" lang="en-US" sz="2000" b="1" i="0" u="none" strike="noStrike" kern="1200" cap="none" spc="0" normalizeH="0" baseline="0" noProof="0" err="1">
                <a:ln>
                  <a:noFill/>
                </a:ln>
                <a:solidFill>
                  <a:prstClr val="white"/>
                </a:solidFill>
                <a:effectLst/>
                <a:uLnTx/>
                <a:uFillTx/>
                <a:latin typeface="Calibri (Body)"/>
                <a:ea typeface="+mn-ea"/>
                <a:cs typeface="+mn-cs"/>
              </a:rPr>
              <a:t>Asmaaa</a:t>
            </a:r>
            <a:r>
              <a:rPr kumimoji="0" lang="en-US" sz="2000" b="1" i="0" u="none" strike="noStrike" kern="1200" cap="none" spc="0" normalizeH="0" baseline="0" noProof="0">
                <a:ln>
                  <a:noFill/>
                </a:ln>
                <a:solidFill>
                  <a:prstClr val="white"/>
                </a:solidFill>
                <a:effectLst/>
                <a:uLnTx/>
                <a:uFillTx/>
                <a:latin typeface="Calibri (Body)"/>
                <a:ea typeface="+mn-ea"/>
                <a:cs typeface="+mn-cs"/>
              </a:rPr>
              <a:t> Al- Said</a:t>
            </a:r>
          </a:p>
        </p:txBody>
      </p:sp>
      <p:pic>
        <p:nvPicPr>
          <p:cNvPr id="17" name="Picture 16">
            <a:extLst>
              <a:ext uri="{FF2B5EF4-FFF2-40B4-BE49-F238E27FC236}">
                <a16:creationId xmlns:a16="http://schemas.microsoft.com/office/drawing/2014/main" id="{32144BC3-F421-4A69-85A1-622F43BD57F0}"/>
              </a:ext>
            </a:extLst>
          </p:cNvPr>
          <p:cNvPicPr>
            <a:picLocks noChangeAspect="1"/>
          </p:cNvPicPr>
          <p:nvPr/>
        </p:nvPicPr>
        <p:blipFill>
          <a:blip r:embed="rId2"/>
          <a:stretch>
            <a:fillRect/>
          </a:stretch>
        </p:blipFill>
        <p:spPr>
          <a:xfrm>
            <a:off x="10096500" y="0"/>
            <a:ext cx="2095500" cy="1487431"/>
          </a:xfrm>
          <a:prstGeom prst="rect">
            <a:avLst/>
          </a:prstGeom>
        </p:spPr>
      </p:pic>
    </p:spTree>
    <p:extLst>
      <p:ext uri="{BB962C8B-B14F-4D97-AF65-F5344CB8AC3E}">
        <p14:creationId xmlns:p14="http://schemas.microsoft.com/office/powerpoint/2010/main" val="159550052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1C7CBB"/>
                </a:solidFill>
                <a:effectLst/>
                <a:uLnTx/>
                <a:uFillTx/>
                <a:latin typeface="Tw Cen MT" panose="020B0602020104020603"/>
                <a:ea typeface="+mj-lt"/>
                <a:cs typeface="+mj-lt"/>
              </a:rPr>
              <a:t>One-Hot Encoding</a:t>
            </a:r>
            <a:endParaRPr kumimoji="0" lang="en-US" sz="36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pic>
        <p:nvPicPr>
          <p:cNvPr id="15" name="Content Placeholder 4" descr="Table&#10;&#10;Description automatically generated">
            <a:extLst>
              <a:ext uri="{FF2B5EF4-FFF2-40B4-BE49-F238E27FC236}">
                <a16:creationId xmlns:a16="http://schemas.microsoft.com/office/drawing/2014/main" id="{460BCDB6-7FEB-4AAD-873A-68BE19D501F5}"/>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l="14461" r="14188"/>
          <a:stretch/>
        </p:blipFill>
        <p:spPr>
          <a:xfrm>
            <a:off x="648760" y="1336650"/>
            <a:ext cx="5799665" cy="4794300"/>
          </a:xfrm>
          <a:prstGeom prst="rect">
            <a:avLst/>
          </a:prstGeom>
        </p:spPr>
      </p:pic>
      <p:pic>
        <p:nvPicPr>
          <p:cNvPr id="16" name="Content Placeholder 7" descr="Text&#10;&#10;Description automatically generated">
            <a:extLst>
              <a:ext uri="{FF2B5EF4-FFF2-40B4-BE49-F238E27FC236}">
                <a16:creationId xmlns:a16="http://schemas.microsoft.com/office/drawing/2014/main" id="{F2480D1C-8ACB-4F9E-8535-69EE97C61B6E}"/>
              </a:ext>
            </a:extLst>
          </p:cNvPr>
          <p:cNvPicPr>
            <a:picLocks noGrp="1" noChangeAspect="1"/>
          </p:cNvPicPr>
          <p:nvPr/>
        </p:nvPicPr>
        <p:blipFill>
          <a:blip r:embed="rId4">
            <a:extLst>
              <a:ext uri="{28A0092B-C50C-407E-A947-70E740481C1C}">
                <a14:useLocalDpi xmlns:a14="http://schemas.microsoft.com/office/drawing/2010/main" val="0"/>
              </a:ext>
            </a:extLst>
          </a:blip>
          <a:stretch>
            <a:fillRect/>
          </a:stretch>
        </p:blipFill>
        <p:spPr>
          <a:xfrm>
            <a:off x="6934200" y="1969049"/>
            <a:ext cx="4542253" cy="4161901"/>
          </a:xfrm>
          <a:prstGeom prst="rect">
            <a:avLst/>
          </a:prstGeom>
        </p:spPr>
      </p:pic>
    </p:spTree>
    <p:extLst>
      <p:ext uri="{BB962C8B-B14F-4D97-AF65-F5344CB8AC3E}">
        <p14:creationId xmlns:p14="http://schemas.microsoft.com/office/powerpoint/2010/main" val="335750729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1200329"/>
          </a:xfrm>
          <a:prstGeom prst="rect">
            <a:avLst/>
          </a:prstGeom>
          <a:noFill/>
        </p:spPr>
        <p:txBody>
          <a:bodyPr wrap="square">
            <a:spAutoFit/>
          </a:bodyPr>
          <a:lstStyle/>
          <a:p>
            <a:pPr defTabSz="457200">
              <a:defRPr/>
            </a:pPr>
            <a:r>
              <a:rPr kumimoji="0" lang="en-US" sz="3200" b="1" i="0" u="none" strike="noStrike" kern="1200" cap="none" spc="0" normalizeH="0" baseline="0" noProof="0">
                <a:ln>
                  <a:noFill/>
                </a:ln>
                <a:solidFill>
                  <a:srgbClr val="1C7CBB"/>
                </a:solidFill>
                <a:effectLst/>
                <a:uLnTx/>
                <a:uFillTx/>
                <a:latin typeface="Tw Cen MT" panose="020B0602020104020603"/>
                <a:ea typeface="+mj-lt"/>
                <a:cs typeface="+mj-lt"/>
              </a:rPr>
              <a:t>Limitations of One-Hot Encoding</a:t>
            </a:r>
            <a:endParaRPr kumimoji="0" lang="en-US" sz="3200" b="1" i="0" u="none" strike="noStrike" kern="1200" cap="none" spc="0" normalizeH="0" baseline="0" noProof="0">
              <a:ln>
                <a:noFill/>
              </a:ln>
              <a:solidFill>
                <a:srgbClr val="1C7CBB"/>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2337248"/>
            <a:ext cx="11011594" cy="42399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latin typeface="Times New Roman"/>
                <a:cs typeface="Times New Roman"/>
              </a:rPr>
              <a:t>The curse of dimensionality</a:t>
            </a:r>
          </a:p>
          <a:p>
            <a:pPr marL="0" indent="0">
              <a:buNone/>
            </a:pPr>
            <a:endParaRPr lang="en-US" sz="3600">
              <a:latin typeface="Times New Roman" panose="02020603050405020304" pitchFamily="18" charset="0"/>
              <a:ea typeface="Times New Roman" panose="02020603050405020304" pitchFamily="18" charset="0"/>
              <a:cs typeface="Times New Roman"/>
            </a:endParaRPr>
          </a:p>
          <a:p>
            <a:r>
              <a:rPr lang="en-US" sz="3600">
                <a:latin typeface="Times New Roman"/>
                <a:ea typeface="Times New Roman" panose="02020603050405020304" pitchFamily="18" charset="0"/>
                <a:cs typeface="Times New Roman"/>
              </a:rPr>
              <a:t>It</a:t>
            </a:r>
            <a:r>
              <a:rPr lang="en-US" sz="3600">
                <a:effectLst/>
                <a:latin typeface="Times New Roman"/>
                <a:ea typeface="Times New Roman" panose="02020603050405020304" pitchFamily="18" charset="0"/>
                <a:cs typeface="Times New Roman"/>
              </a:rPr>
              <a:t> is hard to extract meanings</a:t>
            </a:r>
          </a:p>
          <a:p>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370779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C7CBB"/>
                </a:solidFill>
                <a:effectLst/>
                <a:uLnTx/>
                <a:uFillTx/>
                <a:latin typeface="Tw Cen MT" panose="020B0602020104020603"/>
                <a:ea typeface="+mj-lt"/>
                <a:cs typeface="+mj-lt"/>
              </a:rPr>
              <a:t>Word Embeddings</a:t>
            </a:r>
            <a:br>
              <a:rPr kumimoji="0" lang="en-US" sz="3200" b="1" i="0" u="none" strike="noStrike" kern="1200" cap="none" spc="0" normalizeH="0" baseline="0" noProof="0">
                <a:ln>
                  <a:noFill/>
                </a:ln>
                <a:solidFill>
                  <a:srgbClr val="1C7CBB"/>
                </a:solidFill>
                <a:effectLst/>
                <a:uLnTx/>
                <a:uFillTx/>
                <a:latin typeface="Tw Cen MT" panose="020B0602020104020603"/>
                <a:ea typeface="+mj-lt"/>
                <a:cs typeface="+mj-lt"/>
              </a:rPr>
            </a:br>
            <a:endParaRPr kumimoji="0" lang="en-US" sz="32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pic>
        <p:nvPicPr>
          <p:cNvPr id="3" name="Picture 3" descr="Table&#10;&#10;Description automatically generated">
            <a:extLst>
              <a:ext uri="{FF2B5EF4-FFF2-40B4-BE49-F238E27FC236}">
                <a16:creationId xmlns:a16="http://schemas.microsoft.com/office/drawing/2014/main" id="{FC2EBA12-693E-479A-BB77-72CAA3B79DA3}"/>
              </a:ext>
            </a:extLst>
          </p:cNvPr>
          <p:cNvPicPr>
            <a:picLocks noChangeAspect="1"/>
          </p:cNvPicPr>
          <p:nvPr/>
        </p:nvPicPr>
        <p:blipFill>
          <a:blip r:embed="rId3"/>
          <a:stretch>
            <a:fillRect/>
          </a:stretch>
        </p:blipFill>
        <p:spPr>
          <a:xfrm>
            <a:off x="2542784" y="1709983"/>
            <a:ext cx="6240048" cy="4721951"/>
          </a:xfrm>
          <a:prstGeom prst="rect">
            <a:avLst/>
          </a:prstGeom>
        </p:spPr>
      </p:pic>
    </p:spTree>
    <p:extLst>
      <p:ext uri="{BB962C8B-B14F-4D97-AF65-F5344CB8AC3E}">
        <p14:creationId xmlns:p14="http://schemas.microsoft.com/office/powerpoint/2010/main" val="139466414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C7CBB"/>
                </a:solidFill>
                <a:effectLst/>
                <a:uLnTx/>
                <a:uFillTx/>
                <a:latin typeface="Tw Cen MT" panose="020B0602020104020603"/>
                <a:ea typeface="+mj-lt"/>
                <a:cs typeface="+mj-lt"/>
              </a:rPr>
              <a:t>Word Embeddings</a:t>
            </a:r>
            <a:br>
              <a:rPr kumimoji="0" lang="en-US" sz="3200" b="1" i="0" u="none" strike="noStrike" kern="1200" cap="none" spc="0" normalizeH="0" baseline="0" noProof="0">
                <a:ln>
                  <a:noFill/>
                </a:ln>
                <a:solidFill>
                  <a:srgbClr val="1C7CBB"/>
                </a:solidFill>
                <a:effectLst/>
                <a:uLnTx/>
                <a:uFillTx/>
                <a:latin typeface="Tw Cen MT" panose="020B0602020104020603"/>
                <a:ea typeface="+mj-lt"/>
                <a:cs typeface="+mj-lt"/>
              </a:rPr>
            </a:br>
            <a:endParaRPr kumimoji="0" lang="en-US" sz="32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BE916EE5-86A9-49C6-B05E-BB9DA7CAD565}"/>
              </a:ext>
            </a:extLst>
          </p:cNvPr>
          <p:cNvPicPr>
            <a:picLocks noChangeAspect="1"/>
          </p:cNvPicPr>
          <p:nvPr/>
        </p:nvPicPr>
        <p:blipFill>
          <a:blip r:embed="rId3"/>
          <a:stretch>
            <a:fillRect/>
          </a:stretch>
        </p:blipFill>
        <p:spPr>
          <a:xfrm>
            <a:off x="3059289" y="1928437"/>
            <a:ext cx="4963348" cy="3876015"/>
          </a:xfrm>
          <a:prstGeom prst="rect">
            <a:avLst/>
          </a:prstGeom>
        </p:spPr>
      </p:pic>
    </p:spTree>
    <p:extLst>
      <p:ext uri="{BB962C8B-B14F-4D97-AF65-F5344CB8AC3E}">
        <p14:creationId xmlns:p14="http://schemas.microsoft.com/office/powerpoint/2010/main" val="65767072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Language Models (LMs)</a:t>
            </a:r>
            <a:endParaRPr kumimoji="0" lang="en-US" sz="40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pic>
        <p:nvPicPr>
          <p:cNvPr id="15" name="Content Placeholder 8" descr="Graphical user interface, timeline&#10;&#10;Description automatically generated">
            <a:extLst>
              <a:ext uri="{FF2B5EF4-FFF2-40B4-BE49-F238E27FC236}">
                <a16:creationId xmlns:a16="http://schemas.microsoft.com/office/drawing/2014/main" id="{1B298E92-E16A-4D5E-8C7A-EB9F63DFB258}"/>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686972" y="1460789"/>
            <a:ext cx="9734549" cy="4756150"/>
          </a:xfrm>
          <a:prstGeom prst="rect">
            <a:avLst/>
          </a:prstGeom>
        </p:spPr>
      </p:pic>
    </p:spTree>
    <p:extLst>
      <p:ext uri="{BB962C8B-B14F-4D97-AF65-F5344CB8AC3E}">
        <p14:creationId xmlns:p14="http://schemas.microsoft.com/office/powerpoint/2010/main" val="35194850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418926" y="331816"/>
            <a:ext cx="8359313"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1C7CBB"/>
                </a:solidFill>
                <a:effectLst/>
                <a:uLnTx/>
                <a:uFillTx/>
                <a:latin typeface="Tw Cen MT" panose="020B0602020104020603"/>
                <a:ea typeface="+mj-lt"/>
                <a:cs typeface="+mj-lt"/>
              </a:rPr>
              <a:t>Modern NLP workflow using Transfer Learning</a:t>
            </a:r>
            <a:endParaRPr kumimoji="0" lang="en-US" sz="32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pic>
        <p:nvPicPr>
          <p:cNvPr id="15" name="Content Placeholder 8" descr="Application&#10;&#10;Description automatically generated with low confidence">
            <a:extLst>
              <a:ext uri="{FF2B5EF4-FFF2-40B4-BE49-F238E27FC236}">
                <a16:creationId xmlns:a16="http://schemas.microsoft.com/office/drawing/2014/main" id="{253E9856-501B-4FB0-9EA5-BE97E9289A0C}"/>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2971800" y="1267162"/>
            <a:ext cx="5714999" cy="5441531"/>
          </a:xfrm>
          <a:prstGeom prst="rect">
            <a:avLst/>
          </a:prstGeom>
        </p:spPr>
      </p:pic>
    </p:spTree>
    <p:extLst>
      <p:ext uri="{BB962C8B-B14F-4D97-AF65-F5344CB8AC3E}">
        <p14:creationId xmlns:p14="http://schemas.microsoft.com/office/powerpoint/2010/main" val="219989945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C7CBB"/>
                </a:solidFill>
                <a:effectLst/>
                <a:uLnTx/>
                <a:uFillTx/>
                <a:latin typeface="Tw Cen MT" panose="020B0602020104020603"/>
                <a:ea typeface="+mj-lt"/>
                <a:cs typeface="+mj-lt"/>
              </a:rPr>
              <a:t>Language model Timeline</a:t>
            </a:r>
            <a:endParaRPr kumimoji="0" lang="en-US" sz="32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pic>
        <p:nvPicPr>
          <p:cNvPr id="15" name="Content Placeholder 6" descr="Graphical user interface&#10;&#10;Description automatically generated">
            <a:extLst>
              <a:ext uri="{FF2B5EF4-FFF2-40B4-BE49-F238E27FC236}">
                <a16:creationId xmlns:a16="http://schemas.microsoft.com/office/drawing/2014/main" id="{F8526327-53A4-48EA-95EC-2E7D5B69D48A}"/>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666232" y="1680576"/>
            <a:ext cx="10873047" cy="4630431"/>
          </a:xfrm>
          <a:prstGeom prst="rect">
            <a:avLst/>
          </a:prstGeom>
        </p:spPr>
      </p:pic>
    </p:spTree>
    <p:extLst>
      <p:ext uri="{BB962C8B-B14F-4D97-AF65-F5344CB8AC3E}">
        <p14:creationId xmlns:p14="http://schemas.microsoft.com/office/powerpoint/2010/main" val="159236771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8251248"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C7CBB"/>
                </a:solidFill>
                <a:effectLst/>
                <a:uLnTx/>
                <a:uFillTx/>
                <a:latin typeface="Tw Cen MT" panose="020B0602020104020603"/>
                <a:ea typeface="+mj-lt"/>
                <a:cs typeface="+mj-lt"/>
              </a:rPr>
              <a:t>Uncontextualized Vector space Models</a:t>
            </a:r>
            <a:endParaRPr kumimoji="0" lang="en-US" sz="32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Text Placeholder 3">
            <a:extLst>
              <a:ext uri="{FF2B5EF4-FFF2-40B4-BE49-F238E27FC236}">
                <a16:creationId xmlns:a16="http://schemas.microsoft.com/office/drawing/2014/main" id="{A001E2B1-3354-434C-BA49-FC9FA2CE17E2}"/>
              </a:ext>
            </a:extLst>
          </p:cNvPr>
          <p:cNvSpPr>
            <a:spLocks noGrp="1"/>
          </p:cNvSpPr>
          <p:nvPr/>
        </p:nvSpPr>
        <p:spPr>
          <a:xfrm>
            <a:off x="496472" y="1637608"/>
            <a:ext cx="5019021" cy="425593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3200" b="1" i="0">
                <a:solidFill>
                  <a:srgbClr val="03A1A4"/>
                </a:solidFill>
                <a:effectLst/>
                <a:latin typeface="Arial" panose="020B0604020202020204" pitchFamily="34" charset="0"/>
                <a:cs typeface="Arial" panose="020B0604020202020204" pitchFamily="34" charset="0"/>
              </a:rPr>
              <a:t>Word2Vec</a:t>
            </a:r>
            <a:r>
              <a:rPr lang="en-US" sz="3200" b="1" i="0">
                <a:solidFill>
                  <a:srgbClr val="03A1A4"/>
                </a:solidFill>
                <a:effectLst/>
                <a:latin typeface="Tw Cen MT" panose="020B0602020104020603" pitchFamily="34" charset="0"/>
              </a:rPr>
              <a:t>: </a:t>
            </a:r>
          </a:p>
          <a:p>
            <a:r>
              <a:rPr lang="en-US" sz="2400">
                <a:effectLst/>
                <a:latin typeface="Arial" panose="020B0604020202020204" pitchFamily="34" charset="0"/>
                <a:ea typeface="Times New Roman" panose="02020603050405020304" pitchFamily="18" charset="0"/>
                <a:cs typeface="Arial" panose="020B0604020202020204" pitchFamily="34" charset="0"/>
              </a:rPr>
              <a:t>The input of </a:t>
            </a:r>
            <a:r>
              <a:rPr lang="en-US" sz="2400" b="1">
                <a:effectLst/>
                <a:latin typeface="Arial" panose="020B0604020202020204" pitchFamily="34" charset="0"/>
                <a:ea typeface="Times New Roman" panose="02020603050405020304" pitchFamily="18" charset="0"/>
                <a:cs typeface="Arial" panose="020B0604020202020204" pitchFamily="34" charset="0"/>
              </a:rPr>
              <a:t>Word2Vec</a:t>
            </a:r>
            <a:r>
              <a:rPr lang="en-US" sz="2400">
                <a:effectLst/>
                <a:latin typeface="Arial" panose="020B0604020202020204" pitchFamily="34" charset="0"/>
                <a:ea typeface="Times New Roman" panose="02020603050405020304" pitchFamily="18" charset="0"/>
                <a:cs typeface="Arial" panose="020B0604020202020204" pitchFamily="34" charset="0"/>
              </a:rPr>
              <a:t> is a text corpus and its output is a set of vectors known as feature vectors that represent words in that corpus. While </a:t>
            </a:r>
            <a:r>
              <a:rPr lang="en-US" sz="2400" b="1">
                <a:effectLst/>
                <a:latin typeface="Arial" panose="020B0604020202020204" pitchFamily="34" charset="0"/>
                <a:ea typeface="Times New Roman" panose="02020603050405020304" pitchFamily="18" charset="0"/>
                <a:cs typeface="Arial" panose="020B0604020202020204" pitchFamily="34" charset="0"/>
              </a:rPr>
              <a:t>Word2vec</a:t>
            </a:r>
            <a:r>
              <a:rPr lang="en-US" sz="2400">
                <a:effectLst/>
                <a:latin typeface="Arial" panose="020B0604020202020204" pitchFamily="34" charset="0"/>
                <a:ea typeface="Times New Roman" panose="02020603050405020304" pitchFamily="18" charset="0"/>
                <a:cs typeface="Arial" panose="020B0604020202020204" pitchFamily="34" charset="0"/>
              </a:rPr>
              <a:t> is not a deep neural network, it turns text into a numerical form that deep neural networks can understand.</a:t>
            </a:r>
          </a:p>
          <a:p>
            <a:endParaRPr lang="en-US" sz="2000" b="1">
              <a:latin typeface="Times New Roman" panose="02020603050405020304" pitchFamily="18" charset="0"/>
              <a:cs typeface="Times New Roman" panose="02020603050405020304" pitchFamily="18" charset="0"/>
            </a:endParaRPr>
          </a:p>
        </p:txBody>
      </p:sp>
      <p:pic>
        <p:nvPicPr>
          <p:cNvPr id="16" name="Content Placeholder 5">
            <a:extLst>
              <a:ext uri="{FF2B5EF4-FFF2-40B4-BE49-F238E27FC236}">
                <a16:creationId xmlns:a16="http://schemas.microsoft.com/office/drawing/2014/main" id="{ABDE134C-1E1C-4137-B3FF-24220E431423}"/>
              </a:ext>
            </a:extLst>
          </p:cNvPr>
          <p:cNvPicPr>
            <a:picLocks noGrp="1" noChangeAspect="1"/>
          </p:cNvPicPr>
          <p:nvPr/>
        </p:nvPicPr>
        <p:blipFill rotWithShape="1">
          <a:blip r:embed="rId3">
            <a:extLst>
              <a:ext uri="{28A0092B-C50C-407E-A947-70E740481C1C}">
                <a14:useLocalDpi xmlns:a14="http://schemas.microsoft.com/office/drawing/2010/main" val="0"/>
              </a:ext>
            </a:extLst>
          </a:blip>
          <a:srcRect t="1617" r="35185"/>
          <a:stretch/>
        </p:blipFill>
        <p:spPr>
          <a:xfrm>
            <a:off x="5515492" y="1721701"/>
            <a:ext cx="6180035" cy="4171838"/>
          </a:xfrm>
          <a:prstGeom prst="rect">
            <a:avLst/>
          </a:prstGeom>
        </p:spPr>
      </p:pic>
    </p:spTree>
    <p:extLst>
      <p:ext uri="{BB962C8B-B14F-4D97-AF65-F5344CB8AC3E}">
        <p14:creationId xmlns:p14="http://schemas.microsoft.com/office/powerpoint/2010/main" val="77595371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923215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1C7CBB"/>
                </a:solidFill>
                <a:effectLst/>
                <a:uLnTx/>
                <a:uFillTx/>
                <a:latin typeface="Tw Cen MT" panose="020B0602020104020603"/>
                <a:ea typeface="+mj-lt"/>
                <a:cs typeface="+mj-lt"/>
              </a:rPr>
              <a:t>Limitations of Uncontextualized vector space Models</a:t>
            </a:r>
            <a:endParaRPr kumimoji="0" lang="en-US" sz="32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pic>
        <p:nvPicPr>
          <p:cNvPr id="15" name="Content Placeholder 5" descr="Graphical user interface, text&#10;&#10;Description automatically generated">
            <a:extLst>
              <a:ext uri="{FF2B5EF4-FFF2-40B4-BE49-F238E27FC236}">
                <a16:creationId xmlns:a16="http://schemas.microsoft.com/office/drawing/2014/main" id="{5AAC50FA-72D9-4618-B9BC-3E65DBA6DC88}"/>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96471" y="1518163"/>
            <a:ext cx="10873046" cy="4621045"/>
          </a:xfrm>
          <a:prstGeom prst="rect">
            <a:avLst/>
          </a:prstGeom>
        </p:spPr>
      </p:pic>
    </p:spTree>
    <p:extLst>
      <p:ext uri="{BB962C8B-B14F-4D97-AF65-F5344CB8AC3E}">
        <p14:creationId xmlns:p14="http://schemas.microsoft.com/office/powerpoint/2010/main" val="71736059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4" y="299608"/>
            <a:ext cx="8389379" cy="1261884"/>
          </a:xfrm>
          <a:prstGeom prst="rect">
            <a:avLst/>
          </a:prstGeom>
          <a:noFill/>
        </p:spPr>
        <p:txBody>
          <a:bodyPr wrap="square" lIns="91440" tIns="45720" rIns="91440" bIns="45720" anchor="t">
            <a:spAutoFit/>
          </a:bodyPr>
          <a:lstStyle/>
          <a:p>
            <a:pPr defTabSz="457200">
              <a:defRPr/>
            </a:pPr>
            <a:r>
              <a:rPr kumimoji="0" lang="en-US" sz="3600" b="1" i="0" u="none" strike="noStrike" kern="1200" cap="none" spc="0" normalizeH="0" baseline="0" noProof="0">
                <a:ln>
                  <a:noFill/>
                </a:ln>
                <a:solidFill>
                  <a:srgbClr val="1C7CBB"/>
                </a:solidFill>
                <a:effectLst/>
                <a:uLnTx/>
                <a:uFillTx/>
                <a:latin typeface="Tw Cen MT" panose="020B0602020104020603"/>
                <a:ea typeface="+mj-lt"/>
                <a:cs typeface="+mj-lt"/>
              </a:rPr>
              <a:t>Contextualized LSTM</a:t>
            </a:r>
            <a:r>
              <a:rPr lang="en-US" sz="3600" b="1">
                <a:solidFill>
                  <a:srgbClr val="1C7CBB"/>
                </a:solidFill>
                <a:latin typeface="Tw Cen MT" panose="020B0602020104020603"/>
                <a:ea typeface="+mj-lt"/>
                <a:cs typeface="+mj-lt"/>
              </a:rPr>
              <a:t> Language</a:t>
            </a:r>
            <a:r>
              <a:rPr kumimoji="0" lang="en-US" sz="3600" b="1" i="0" u="none" strike="noStrike" kern="1200" cap="none" spc="0" normalizeH="0" baseline="0" noProof="0">
                <a:ln>
                  <a:noFill/>
                </a:ln>
                <a:solidFill>
                  <a:srgbClr val="1C7CBB"/>
                </a:solidFill>
                <a:effectLst/>
                <a:uLnTx/>
                <a:uFillTx/>
                <a:latin typeface="Tw Cen MT" panose="020B0602020104020603"/>
                <a:ea typeface="+mj-lt"/>
                <a:cs typeface="+mj-lt"/>
              </a:rPr>
              <a:t> Models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Title 1">
            <a:extLst>
              <a:ext uri="{FF2B5EF4-FFF2-40B4-BE49-F238E27FC236}">
                <a16:creationId xmlns:a16="http://schemas.microsoft.com/office/drawing/2014/main" id="{20E78159-0FC7-4C19-865E-334C4ABC5998}"/>
              </a:ext>
            </a:extLst>
          </p:cNvPr>
          <p:cNvSpPr>
            <a:spLocks noGrp="1"/>
          </p:cNvSpPr>
          <p:nvPr/>
        </p:nvSpPr>
        <p:spPr>
          <a:xfrm>
            <a:off x="735160" y="300038"/>
            <a:ext cx="6172200" cy="90996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US" b="1">
              <a:solidFill>
                <a:srgbClr val="5982CB"/>
              </a:solidFill>
              <a:latin typeface="Times New Roman" panose="02020603050405020304" pitchFamily="18" charset="0"/>
              <a:cs typeface="Times New Roman" panose="02020603050405020304" pitchFamily="18" charset="0"/>
            </a:endParaRPr>
          </a:p>
        </p:txBody>
      </p:sp>
      <p:pic>
        <p:nvPicPr>
          <p:cNvPr id="16" name="Content Placeholder 5" descr="Diagram&#10;&#10;Description automatically generated">
            <a:extLst>
              <a:ext uri="{FF2B5EF4-FFF2-40B4-BE49-F238E27FC236}">
                <a16:creationId xmlns:a16="http://schemas.microsoft.com/office/drawing/2014/main" id="{4F96FB18-F296-4334-91C5-A1FC445554F7}"/>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92286" y="2062470"/>
            <a:ext cx="5679272" cy="3890102"/>
          </a:xfrm>
          <a:prstGeom prst="rect">
            <a:avLst/>
          </a:prstGeom>
        </p:spPr>
      </p:pic>
      <p:sp>
        <p:nvSpPr>
          <p:cNvPr id="17" name="Text Placeholder 3">
            <a:extLst>
              <a:ext uri="{FF2B5EF4-FFF2-40B4-BE49-F238E27FC236}">
                <a16:creationId xmlns:a16="http://schemas.microsoft.com/office/drawing/2014/main" id="{A293C5F5-052F-455A-BBF9-C0D80034F2F7}"/>
              </a:ext>
            </a:extLst>
          </p:cNvPr>
          <p:cNvSpPr>
            <a:spLocks noGrp="1"/>
          </p:cNvSpPr>
          <p:nvPr/>
        </p:nvSpPr>
        <p:spPr>
          <a:xfrm>
            <a:off x="463755" y="1243654"/>
            <a:ext cx="9446402" cy="166363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b="1">
                <a:solidFill>
                  <a:srgbClr val="03A1A4"/>
                </a:solidFill>
                <a:latin typeface="Arial" panose="020B0604020202020204" pitchFamily="34" charset="0"/>
                <a:cs typeface="Arial" panose="020B0604020202020204" pitchFamily="34" charset="0"/>
              </a:rPr>
              <a:t>LSTM is a seq2seq model</a:t>
            </a:r>
          </a:p>
          <a:p>
            <a:pPr marL="342900" indent="-342900">
              <a:buFont typeface="Arial" panose="020B0604020202020204" pitchFamily="34" charset="0"/>
              <a:buChar char="•"/>
            </a:pPr>
            <a:r>
              <a:rPr lang="en-US" sz="2000">
                <a:latin typeface="Arial" panose="020B0604020202020204" pitchFamily="34" charset="0"/>
                <a:cs typeface="Arial" panose="020B0604020202020204" pitchFamily="34" charset="0"/>
              </a:rPr>
              <a:t>Main idea behind seq2seq model is to handle word dependencies of meaning </a:t>
            </a:r>
          </a:p>
          <a:p>
            <a:endParaRPr lang="en-US" sz="2000">
              <a:latin typeface="Times New Roman" panose="02020603050405020304" pitchFamily="18" charset="0"/>
              <a:cs typeface="Times New Roman" panose="02020603050405020304" pitchFamily="18" charset="0"/>
            </a:endParaRPr>
          </a:p>
          <a:p>
            <a:endParaRPr lang="en-US" sz="2000" b="1">
              <a:latin typeface="Times New Roman" panose="02020603050405020304" pitchFamily="18" charset="0"/>
              <a:cs typeface="Times New Roman" panose="02020603050405020304" pitchFamily="18" charset="0"/>
            </a:endParaRPr>
          </a:p>
        </p:txBody>
      </p:sp>
      <p:pic>
        <p:nvPicPr>
          <p:cNvPr id="18" name="Picture 17" descr="Diagram&#10;&#10;Description automatically generated">
            <a:extLst>
              <a:ext uri="{FF2B5EF4-FFF2-40B4-BE49-F238E27FC236}">
                <a16:creationId xmlns:a16="http://schemas.microsoft.com/office/drawing/2014/main" id="{92719235-CD7E-4C4B-8172-73EF39C2A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3492" y="2983890"/>
            <a:ext cx="6172200" cy="2956595"/>
          </a:xfrm>
          <a:prstGeom prst="rect">
            <a:avLst/>
          </a:prstGeom>
        </p:spPr>
      </p:pic>
    </p:spTree>
    <p:extLst>
      <p:ext uri="{BB962C8B-B14F-4D97-AF65-F5344CB8AC3E}">
        <p14:creationId xmlns:p14="http://schemas.microsoft.com/office/powerpoint/2010/main" val="183557553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2AF351-AEAB-4B00-8733-65209F4B6FF2}"/>
              </a:ext>
            </a:extLst>
          </p:cNvPr>
          <p:cNvSpPr txBox="1"/>
          <p:nvPr/>
        </p:nvSpPr>
        <p:spPr>
          <a:xfrm>
            <a:off x="1938141" y="2603716"/>
            <a:ext cx="5986659" cy="1650565"/>
          </a:xfrm>
          <a:prstGeom prst="rect">
            <a:avLst/>
          </a:prstGeom>
        </p:spPr>
        <p:txBody>
          <a:bodyPr vert="horz" lIns="91440" tIns="45720" rIns="91440" bIns="45720" rtlCol="0" anchor="ctr">
            <a:normAutofit/>
          </a:bodyPr>
          <a:lstStyle/>
          <a:p>
            <a:pPr>
              <a:lnSpc>
                <a:spcPct val="90000"/>
              </a:lnSpc>
              <a:spcAft>
                <a:spcPts val="600"/>
              </a:spcAft>
              <a:defRPr/>
            </a:pPr>
            <a:r>
              <a:rPr lang="en-US" sz="5400" b="1">
                <a:solidFill>
                  <a:srgbClr val="1C7CBB"/>
                </a:solidFill>
                <a:cs typeface="Calibri"/>
              </a:rPr>
              <a:t>Project introduction</a:t>
            </a:r>
            <a:endParaRPr lang="en-US" sz="5400" b="1" i="0" u="none" strike="noStrike" cap="none" spc="0" normalizeH="0" baseline="0" noProof="0">
              <a:ln>
                <a:noFill/>
              </a:ln>
              <a:solidFill>
                <a:srgbClr val="1C7CBB"/>
              </a:solidFill>
              <a:effectLst/>
              <a:uLnTx/>
              <a:uFillTx/>
              <a:cs typeface="Calibri"/>
            </a:endParaRPr>
          </a:p>
        </p:txBody>
      </p:sp>
      <p:sp>
        <p:nvSpPr>
          <p:cNvPr id="3" name="Rectangle 47">
            <a:extLst>
              <a:ext uri="{FF2B5EF4-FFF2-40B4-BE49-F238E27FC236}">
                <a16:creationId xmlns:a16="http://schemas.microsoft.com/office/drawing/2014/main" id="{9EA8AF2E-EE81-4ADD-8561-747850456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49">
            <a:extLst>
              <a:ext uri="{FF2B5EF4-FFF2-40B4-BE49-F238E27FC236}">
                <a16:creationId xmlns:a16="http://schemas.microsoft.com/office/drawing/2014/main" id="{8FD5D566-530B-4C2C-BBEA-83A1DD669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Ai Adoption Is On The Rise And Marketers Are Eager - Artificial  Intelligence Brain Png Transparent PNG - 400x400 - Free Download on NicePNG">
            <a:extLst>
              <a:ext uri="{FF2B5EF4-FFF2-40B4-BE49-F238E27FC236}">
                <a16:creationId xmlns:a16="http://schemas.microsoft.com/office/drawing/2014/main" id="{F227A1A6-0D1D-4113-8254-9A236587AFD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6" name="AutoShape 6" descr="Digital Brain, Brain Clipart, Line Combination Brain PNG and Vector with  Transparent Background for Free Download">
            <a:extLst>
              <a:ext uri="{FF2B5EF4-FFF2-40B4-BE49-F238E27FC236}">
                <a16:creationId xmlns:a16="http://schemas.microsoft.com/office/drawing/2014/main" id="{962381F9-3513-4535-A954-D92080FBB5F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7" name="Content Placeholder 2">
            <a:extLst>
              <a:ext uri="{FF2B5EF4-FFF2-40B4-BE49-F238E27FC236}">
                <a16:creationId xmlns:a16="http://schemas.microsoft.com/office/drawing/2014/main" id="{4210C952-7816-4165-B81F-0D8215CC5CAE}"/>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19AEA668-5BCD-4EF4-8401-1C50FEC33DFA}"/>
              </a:ext>
            </a:extLst>
          </p:cNvPr>
          <p:cNvSpPr>
            <a:spLocks noGrp="1"/>
          </p:cNvSpPr>
          <p:nvPr/>
        </p:nvSpPr>
        <p:spPr>
          <a:xfrm>
            <a:off x="590203" y="1622286"/>
            <a:ext cx="11011594" cy="4954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5DF790E-D933-40B3-8D0D-6BBEC8359EE0}"/>
              </a:ext>
            </a:extLst>
          </p:cNvPr>
          <p:cNvGrpSpPr/>
          <p:nvPr/>
        </p:nvGrpSpPr>
        <p:grpSpPr>
          <a:xfrm>
            <a:off x="9254435" y="3331917"/>
            <a:ext cx="1462086" cy="194165"/>
            <a:chOff x="4679586" y="878988"/>
            <a:chExt cx="1434489" cy="190500"/>
          </a:xfrm>
        </p:grpSpPr>
        <p:sp>
          <p:nvSpPr>
            <p:cNvPr id="10" name="Oval 9">
              <a:extLst>
                <a:ext uri="{FF2B5EF4-FFF2-40B4-BE49-F238E27FC236}">
                  <a16:creationId xmlns:a16="http://schemas.microsoft.com/office/drawing/2014/main" id="{BEC21FD6-5BE2-439D-83C2-9EABB693338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Oval 10">
              <a:extLst>
                <a:ext uri="{FF2B5EF4-FFF2-40B4-BE49-F238E27FC236}">
                  <a16:creationId xmlns:a16="http://schemas.microsoft.com/office/drawing/2014/main" id="{404D7412-BE19-49EF-97C4-B8F8621E7E43}"/>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51F7283F-4A4E-41C6-9A83-7D05EE0076DE}"/>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5B9F5FDE-EE01-47A4-BA22-2987773EA41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C620770B-E57F-4D4A-9477-2CBB4EB4D84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Tree>
    <p:extLst>
      <p:ext uri="{BB962C8B-B14F-4D97-AF65-F5344CB8AC3E}">
        <p14:creationId xmlns:p14="http://schemas.microsoft.com/office/powerpoint/2010/main" val="1903521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1C7CBB"/>
                </a:solidFill>
                <a:effectLst/>
                <a:uLnTx/>
                <a:uFillTx/>
                <a:latin typeface="Tw Cen MT" panose="020B0602020104020603"/>
                <a:ea typeface="+mj-lt"/>
                <a:cs typeface="+mj-lt"/>
              </a:rPr>
              <a:t>Attention Mechanism</a:t>
            </a:r>
            <a:endParaRPr kumimoji="0" lang="en-US" sz="36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71500" y="1413164"/>
            <a:ext cx="10873047" cy="516404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4000">
              <a:latin typeface="Times New Roman" panose="02020603050405020304" pitchFamily="18" charset="0"/>
              <a:cs typeface="Times New Roman" panose="02020603050405020304" pitchFamily="18" charset="0"/>
            </a:endParaRPr>
          </a:p>
        </p:txBody>
      </p:sp>
      <p:pic>
        <p:nvPicPr>
          <p:cNvPr id="16" name="Content Placeholder 9" descr="A picture containing graphical user interface&#10;&#10;Description automatically generated">
            <a:extLst>
              <a:ext uri="{FF2B5EF4-FFF2-40B4-BE49-F238E27FC236}">
                <a16:creationId xmlns:a16="http://schemas.microsoft.com/office/drawing/2014/main" id="{1E851B4F-0905-4D76-A19A-812E080222A9}"/>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2203651" y="1680437"/>
            <a:ext cx="7331462" cy="4461189"/>
          </a:xfrm>
          <a:prstGeom prst="rect">
            <a:avLst/>
          </a:prstGeom>
        </p:spPr>
      </p:pic>
    </p:spTree>
    <p:extLst>
      <p:ext uri="{BB962C8B-B14F-4D97-AF65-F5344CB8AC3E}">
        <p14:creationId xmlns:p14="http://schemas.microsoft.com/office/powerpoint/2010/main" val="266852132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4" y="280794"/>
            <a:ext cx="7029277"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Contextualized Transformer Models</a:t>
            </a:r>
            <a:endPar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6C6D6DFF-3F5C-4040-BC7E-5D36CE559696}"/>
              </a:ext>
            </a:extLst>
          </p:cNvPr>
          <p:cNvSpPr txBox="1"/>
          <p:nvPr/>
        </p:nvSpPr>
        <p:spPr>
          <a:xfrm>
            <a:off x="352424" y="1306201"/>
            <a:ext cx="6097384" cy="830997"/>
          </a:xfrm>
          <a:prstGeom prst="rect">
            <a:avLst/>
          </a:prstGeom>
          <a:noFill/>
        </p:spPr>
        <p:txBody>
          <a:bodyPr wrap="square">
            <a:spAutoFit/>
          </a:bodyPr>
          <a:lstStyle/>
          <a:p>
            <a:r>
              <a:rPr lang="en-US" sz="2400">
                <a:effectLst/>
                <a:latin typeface="Times New Roman" panose="02020603050405020304" pitchFamily="18" charset="0"/>
                <a:ea typeface="Times New Roman" panose="02020603050405020304" pitchFamily="18" charset="0"/>
              </a:rPr>
              <a:t>a model that uses attention to boost the speed with which these models can be trained.</a:t>
            </a:r>
            <a:endParaRPr lang="en-US" sz="2000"/>
          </a:p>
        </p:txBody>
      </p:sp>
      <p:pic>
        <p:nvPicPr>
          <p:cNvPr id="16" name="Content Placeholder 4" descr="A picture containing text&#10;&#10;Description automatically generated">
            <a:extLst>
              <a:ext uri="{FF2B5EF4-FFF2-40B4-BE49-F238E27FC236}">
                <a16:creationId xmlns:a16="http://schemas.microsoft.com/office/drawing/2014/main" id="{F752CCFF-5DA2-4B6D-B253-55556AB20E76}"/>
              </a:ext>
            </a:extLst>
          </p:cNvPr>
          <p:cNvPicPr>
            <a:picLocks noGrp="1"/>
          </p:cNvPicPr>
          <p:nvPr/>
        </p:nvPicPr>
        <p:blipFill>
          <a:blip r:embed="rId3">
            <a:extLst>
              <a:ext uri="{28A0092B-C50C-407E-A947-70E740481C1C}">
                <a14:useLocalDpi xmlns:a14="http://schemas.microsoft.com/office/drawing/2010/main" val="0"/>
              </a:ext>
            </a:extLst>
          </a:blip>
          <a:stretch>
            <a:fillRect/>
          </a:stretch>
        </p:blipFill>
        <p:spPr>
          <a:xfrm>
            <a:off x="1213657" y="2253500"/>
            <a:ext cx="8828117" cy="4062162"/>
          </a:xfrm>
          <a:prstGeom prst="rect">
            <a:avLst/>
          </a:prstGeom>
        </p:spPr>
      </p:pic>
    </p:spTree>
    <p:extLst>
      <p:ext uri="{BB962C8B-B14F-4D97-AF65-F5344CB8AC3E}">
        <p14:creationId xmlns:p14="http://schemas.microsoft.com/office/powerpoint/2010/main" val="1941459931"/>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8" descr="Diagram&#10;&#10;Description automatically generated">
            <a:extLst>
              <a:ext uri="{FF2B5EF4-FFF2-40B4-BE49-F238E27FC236}">
                <a16:creationId xmlns:a16="http://schemas.microsoft.com/office/drawing/2014/main" id="{75F79D21-2217-4E5D-90D8-94E1C2CFFD1B}"/>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705577" y="1155217"/>
            <a:ext cx="9807912" cy="5495558"/>
          </a:xfrm>
          <a:prstGeom prst="rect">
            <a:avLst/>
          </a:prstGeom>
        </p:spPr>
      </p:pic>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3"/>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707084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Contextualized Transformer Models</a:t>
            </a:r>
            <a:endPar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32813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5" descr="Diagram&#10;&#10;Description automatically generated">
            <a:extLst>
              <a:ext uri="{FF2B5EF4-FFF2-40B4-BE49-F238E27FC236}">
                <a16:creationId xmlns:a16="http://schemas.microsoft.com/office/drawing/2014/main" id="{DEBA6AA2-EC19-433D-BB0B-0512281888B8}"/>
              </a:ext>
            </a:extLst>
          </p:cNvPr>
          <p:cNvPicPr>
            <a:picLocks noGrp="1"/>
          </p:cNvPicPr>
          <p:nvPr/>
        </p:nvPicPr>
        <p:blipFill>
          <a:blip r:embed="rId2">
            <a:extLst>
              <a:ext uri="{28A0092B-C50C-407E-A947-70E740481C1C}">
                <a14:useLocalDpi xmlns:a14="http://schemas.microsoft.com/office/drawing/2010/main" val="0"/>
              </a:ext>
            </a:extLst>
          </a:blip>
          <a:stretch>
            <a:fillRect/>
          </a:stretch>
        </p:blipFill>
        <p:spPr>
          <a:xfrm>
            <a:off x="728750" y="1358012"/>
            <a:ext cx="10160923" cy="5001223"/>
          </a:xfrm>
          <a:prstGeom prst="rect">
            <a:avLst/>
          </a:prstGeom>
        </p:spPr>
      </p:pic>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3"/>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4" y="280794"/>
            <a:ext cx="7170593" cy="107721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Contextualized Transformer Models</a:t>
            </a:r>
            <a:br>
              <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br>
            <a:endPar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5705730"/>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996026"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Contextualized Transformer Models</a:t>
            </a:r>
            <a:endPar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pic>
        <p:nvPicPr>
          <p:cNvPr id="15" name="Content Placeholder 3" descr="Diagram&#10;&#10;Description automatically generated">
            <a:extLst>
              <a:ext uri="{FF2B5EF4-FFF2-40B4-BE49-F238E27FC236}">
                <a16:creationId xmlns:a16="http://schemas.microsoft.com/office/drawing/2014/main" id="{BA76B310-69AE-4132-8263-39C9EF88DB73}"/>
              </a:ext>
            </a:extLst>
          </p:cNvPr>
          <p:cNvPicPr>
            <a:picLocks noGrp="1"/>
          </p:cNvPicPr>
          <p:nvPr/>
        </p:nvPicPr>
        <p:blipFill>
          <a:blip r:embed="rId3">
            <a:extLst>
              <a:ext uri="{28A0092B-C50C-407E-A947-70E740481C1C}">
                <a14:useLocalDpi xmlns:a14="http://schemas.microsoft.com/office/drawing/2010/main" val="0"/>
              </a:ext>
            </a:extLst>
          </a:blip>
          <a:stretch>
            <a:fillRect/>
          </a:stretch>
        </p:blipFill>
        <p:spPr>
          <a:xfrm>
            <a:off x="1198930" y="1413164"/>
            <a:ext cx="9443258" cy="4879772"/>
          </a:xfrm>
          <a:prstGeom prst="rect">
            <a:avLst/>
          </a:prstGeom>
        </p:spPr>
      </p:pic>
    </p:spTree>
    <p:extLst>
      <p:ext uri="{BB962C8B-B14F-4D97-AF65-F5344CB8AC3E}">
        <p14:creationId xmlns:p14="http://schemas.microsoft.com/office/powerpoint/2010/main" val="469895494"/>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4" y="280794"/>
            <a:ext cx="8010179"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Contextualized Transformer Models</a:t>
            </a:r>
            <a:endPar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pic>
        <p:nvPicPr>
          <p:cNvPr id="15" name="Content Placeholder 3" descr="Diagram, schematic&#10;&#10;Description automatically generated">
            <a:extLst>
              <a:ext uri="{FF2B5EF4-FFF2-40B4-BE49-F238E27FC236}">
                <a16:creationId xmlns:a16="http://schemas.microsoft.com/office/drawing/2014/main" id="{5CAFADDF-507E-4FDA-815F-086FA7B77558}"/>
              </a:ext>
            </a:extLst>
          </p:cNvPr>
          <p:cNvPicPr>
            <a:picLocks noGrp="1"/>
          </p:cNvPicPr>
          <p:nvPr/>
        </p:nvPicPr>
        <p:blipFill>
          <a:blip r:embed="rId3">
            <a:extLst>
              <a:ext uri="{28A0092B-C50C-407E-A947-70E740481C1C}">
                <a14:useLocalDpi xmlns:a14="http://schemas.microsoft.com/office/drawing/2010/main" val="0"/>
              </a:ext>
            </a:extLst>
          </a:blip>
          <a:stretch>
            <a:fillRect/>
          </a:stretch>
        </p:blipFill>
        <p:spPr>
          <a:xfrm>
            <a:off x="634308" y="1545879"/>
            <a:ext cx="10572502" cy="4071042"/>
          </a:xfrm>
          <a:prstGeom prst="rect">
            <a:avLst/>
          </a:prstGeom>
        </p:spPr>
      </p:pic>
    </p:spTree>
    <p:extLst>
      <p:ext uri="{BB962C8B-B14F-4D97-AF65-F5344CB8AC3E}">
        <p14:creationId xmlns:p14="http://schemas.microsoft.com/office/powerpoint/2010/main" val="3933501911"/>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7037590"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Contextualized Transformer Models</a:t>
            </a:r>
            <a:endPar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Text Placeholder 8">
            <a:extLst>
              <a:ext uri="{FF2B5EF4-FFF2-40B4-BE49-F238E27FC236}">
                <a16:creationId xmlns:a16="http://schemas.microsoft.com/office/drawing/2014/main" id="{FC8C1A76-0437-4602-8C29-1003473A7B5D}"/>
              </a:ext>
            </a:extLst>
          </p:cNvPr>
          <p:cNvSpPr>
            <a:spLocks noGrp="1"/>
          </p:cNvSpPr>
          <p:nvPr/>
        </p:nvSpPr>
        <p:spPr>
          <a:xfrm>
            <a:off x="458705" y="1556039"/>
            <a:ext cx="9679720" cy="13716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sz="2000">
                <a:effectLst/>
                <a:latin typeface="Arial" panose="020B0604020202020204" pitchFamily="34" charset="0"/>
                <a:ea typeface="Times New Roman" panose="02020603050405020304" pitchFamily="18" charset="0"/>
                <a:cs typeface="Arial" panose="020B0604020202020204" pitchFamily="34" charset="0"/>
              </a:rPr>
              <a:t>As is the case in NLP applications in general, we begin by turning each input word into a vector using an embedding algorithm.</a:t>
            </a:r>
          </a:p>
          <a:p>
            <a:pPr marL="285750" indent="-285750">
              <a:buFont typeface="Arial" panose="020B0604020202020204" pitchFamily="34" charset="0"/>
              <a:buChar char="•"/>
            </a:pPr>
            <a:r>
              <a:rPr lang="en-US" sz="2000">
                <a:effectLst/>
                <a:latin typeface="Arial" panose="020B0604020202020204" pitchFamily="34" charset="0"/>
                <a:ea typeface="Times New Roman" panose="02020603050405020304" pitchFamily="18" charset="0"/>
                <a:cs typeface="Arial" panose="020B0604020202020204" pitchFamily="34" charset="0"/>
              </a:rPr>
              <a:t>Each word is embedded into a vector of size 512.</a:t>
            </a:r>
          </a:p>
          <a:p>
            <a:endParaRPr lang="en-US"/>
          </a:p>
        </p:txBody>
      </p:sp>
      <p:pic>
        <p:nvPicPr>
          <p:cNvPr id="16" name="Content Placeholder 9">
            <a:extLst>
              <a:ext uri="{FF2B5EF4-FFF2-40B4-BE49-F238E27FC236}">
                <a16:creationId xmlns:a16="http://schemas.microsoft.com/office/drawing/2014/main" id="{94D6FD2A-321E-4CC4-A2AE-86E229754952}"/>
              </a:ext>
            </a:extLst>
          </p:cNvPr>
          <p:cNvPicPr>
            <a:picLocks noGrp="1"/>
          </p:cNvPicPr>
          <p:nvPr/>
        </p:nvPicPr>
        <p:blipFill>
          <a:blip r:embed="rId3">
            <a:extLst>
              <a:ext uri="{28A0092B-C50C-407E-A947-70E740481C1C}">
                <a14:useLocalDpi xmlns:a14="http://schemas.microsoft.com/office/drawing/2010/main" val="0"/>
              </a:ext>
            </a:extLst>
          </a:blip>
          <a:stretch>
            <a:fillRect/>
          </a:stretch>
        </p:blipFill>
        <p:spPr>
          <a:xfrm>
            <a:off x="902872" y="3355517"/>
            <a:ext cx="9742517" cy="2081803"/>
          </a:xfrm>
          <a:prstGeom prst="rect">
            <a:avLst/>
          </a:prstGeom>
        </p:spPr>
      </p:pic>
    </p:spTree>
    <p:extLst>
      <p:ext uri="{BB962C8B-B14F-4D97-AF65-F5344CB8AC3E}">
        <p14:creationId xmlns:p14="http://schemas.microsoft.com/office/powerpoint/2010/main" val="4276383279"/>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4" y="280794"/>
            <a:ext cx="6937837"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Contextualized Transformer Models</a:t>
            </a:r>
            <a:endParaRPr kumimoji="0" lang="en-US" sz="32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Text Placeholder 3">
            <a:extLst>
              <a:ext uri="{FF2B5EF4-FFF2-40B4-BE49-F238E27FC236}">
                <a16:creationId xmlns:a16="http://schemas.microsoft.com/office/drawing/2014/main" id="{36A71130-2B57-4544-A56A-CEE2074F431A}"/>
              </a:ext>
            </a:extLst>
          </p:cNvPr>
          <p:cNvSpPr>
            <a:spLocks noGrp="1"/>
          </p:cNvSpPr>
          <p:nvPr/>
        </p:nvSpPr>
        <p:spPr>
          <a:xfrm>
            <a:off x="590203" y="1383910"/>
            <a:ext cx="7691653" cy="9343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000">
                <a:effectLst/>
                <a:latin typeface="Arial" panose="020B0604020202020204" pitchFamily="34" charset="0"/>
                <a:ea typeface="Times New Roman" panose="02020603050405020304" pitchFamily="18" charset="0"/>
                <a:cs typeface="Arial" panose="020B0604020202020204" pitchFamily="34" charset="0"/>
              </a:rPr>
              <a:t>After embedding the words in our input sequence, each of them flows through each of the two layers of the encoder.</a:t>
            </a:r>
          </a:p>
          <a:p>
            <a:endParaRPr lang="en-US"/>
          </a:p>
        </p:txBody>
      </p:sp>
      <p:pic>
        <p:nvPicPr>
          <p:cNvPr id="16" name="Content Placeholder 4" descr="Diagram&#10;&#10;Description automatically generated">
            <a:extLst>
              <a:ext uri="{FF2B5EF4-FFF2-40B4-BE49-F238E27FC236}">
                <a16:creationId xmlns:a16="http://schemas.microsoft.com/office/drawing/2014/main" id="{6C355FD6-BB70-42C8-9842-AD08E5455ACB}"/>
              </a:ext>
            </a:extLst>
          </p:cNvPr>
          <p:cNvPicPr>
            <a:picLocks noGrp="1"/>
          </p:cNvPicPr>
          <p:nvPr/>
        </p:nvPicPr>
        <p:blipFill>
          <a:blip r:embed="rId3">
            <a:extLst>
              <a:ext uri="{28A0092B-C50C-407E-A947-70E740481C1C}">
                <a14:useLocalDpi xmlns:a14="http://schemas.microsoft.com/office/drawing/2010/main" val="0"/>
              </a:ext>
            </a:extLst>
          </a:blip>
          <a:stretch>
            <a:fillRect/>
          </a:stretch>
        </p:blipFill>
        <p:spPr>
          <a:xfrm>
            <a:off x="1524444" y="2221138"/>
            <a:ext cx="7815251" cy="3949440"/>
          </a:xfrm>
          <a:prstGeom prst="rect">
            <a:avLst/>
          </a:prstGeom>
        </p:spPr>
      </p:pic>
    </p:spTree>
    <p:extLst>
      <p:ext uri="{BB962C8B-B14F-4D97-AF65-F5344CB8AC3E}">
        <p14:creationId xmlns:p14="http://schemas.microsoft.com/office/powerpoint/2010/main" val="597760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ADE4">
                    <a:lumMod val="75000"/>
                  </a:srgbClr>
                </a:solidFill>
                <a:effectLst/>
                <a:uLnTx/>
                <a:uFillTx/>
                <a:latin typeface="Arial" panose="020B0604020202020204" pitchFamily="34" charset="0"/>
                <a:ea typeface="+mj-lt"/>
                <a:cs typeface="Arial" panose="020B0604020202020204" pitchFamily="34" charset="0"/>
              </a:rPr>
              <a:t>BERT</a:t>
            </a:r>
            <a:endParaRPr kumimoji="0" lang="en-US" sz="4000" b="1" i="0" u="none" strike="noStrike" kern="1200" cap="none" spc="0" normalizeH="0" baseline="0" noProof="0">
              <a:ln>
                <a:noFill/>
              </a:ln>
              <a:solidFill>
                <a:srgbClr val="1CADE4">
                  <a:lumMod val="75000"/>
                </a:srgbClr>
              </a:solidFill>
              <a:effectLst/>
              <a:uLnTx/>
              <a:uFillTx/>
              <a:latin typeface="Arial" panose="020B0604020202020204" pitchFamily="34" charset="0"/>
              <a:cs typeface="Arial" panose="020B0604020202020204" pitchFamily="34" charset="0"/>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pic>
        <p:nvPicPr>
          <p:cNvPr id="15" name="Content Placeholder 5" descr="Graphical user interface, application, website&#10;&#10;Description automatically generated">
            <a:extLst>
              <a:ext uri="{FF2B5EF4-FFF2-40B4-BE49-F238E27FC236}">
                <a16:creationId xmlns:a16="http://schemas.microsoft.com/office/drawing/2014/main" id="{CC65C1B1-BDC6-4173-94E3-9DC5C97D4778}"/>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496472" y="2286554"/>
            <a:ext cx="10545121" cy="3754656"/>
          </a:xfrm>
          <a:prstGeom prst="rect">
            <a:avLst/>
          </a:prstGeom>
        </p:spPr>
      </p:pic>
      <p:sp>
        <p:nvSpPr>
          <p:cNvPr id="16" name="Text Placeholder 3">
            <a:extLst>
              <a:ext uri="{FF2B5EF4-FFF2-40B4-BE49-F238E27FC236}">
                <a16:creationId xmlns:a16="http://schemas.microsoft.com/office/drawing/2014/main" id="{4141DB8A-65C3-4151-95D3-1538F9BBD6EE}"/>
              </a:ext>
            </a:extLst>
          </p:cNvPr>
          <p:cNvSpPr>
            <a:spLocks noGrp="1"/>
          </p:cNvSpPr>
          <p:nvPr/>
        </p:nvSpPr>
        <p:spPr>
          <a:xfrm>
            <a:off x="352425" y="1313155"/>
            <a:ext cx="8907953" cy="45364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b="1" i="0">
                <a:solidFill>
                  <a:srgbClr val="03A1A4"/>
                </a:solidFill>
                <a:effectLst/>
                <a:latin typeface="Arial" panose="020B0604020202020204" pitchFamily="34" charset="0"/>
                <a:cs typeface="Arial" panose="020B0604020202020204" pitchFamily="34" charset="0"/>
              </a:rPr>
              <a:t>B</a:t>
            </a:r>
            <a:r>
              <a:rPr lang="en-US" sz="2400" b="1" i="0">
                <a:solidFill>
                  <a:srgbClr val="292929"/>
                </a:solidFill>
                <a:effectLst/>
                <a:latin typeface="Arial" panose="020B0604020202020204" pitchFamily="34" charset="0"/>
                <a:cs typeface="Arial" panose="020B0604020202020204" pitchFamily="34" charset="0"/>
              </a:rPr>
              <a:t>idirectional </a:t>
            </a:r>
            <a:r>
              <a:rPr lang="en-US" sz="2400" b="1" i="0">
                <a:solidFill>
                  <a:srgbClr val="03A1A4"/>
                </a:solidFill>
                <a:effectLst/>
                <a:latin typeface="Arial" panose="020B0604020202020204" pitchFamily="34" charset="0"/>
                <a:cs typeface="Arial" panose="020B0604020202020204" pitchFamily="34" charset="0"/>
              </a:rPr>
              <a:t>E</a:t>
            </a:r>
            <a:r>
              <a:rPr lang="en-US" sz="2400" b="1" i="0">
                <a:solidFill>
                  <a:srgbClr val="292929"/>
                </a:solidFill>
                <a:effectLst/>
                <a:latin typeface="Arial" panose="020B0604020202020204" pitchFamily="34" charset="0"/>
                <a:cs typeface="Arial" panose="020B0604020202020204" pitchFamily="34" charset="0"/>
              </a:rPr>
              <a:t>ncoder </a:t>
            </a:r>
            <a:r>
              <a:rPr lang="en-US" sz="2400" b="1" i="0">
                <a:solidFill>
                  <a:srgbClr val="03A1A4"/>
                </a:solidFill>
                <a:effectLst/>
                <a:latin typeface="Arial" panose="020B0604020202020204" pitchFamily="34" charset="0"/>
                <a:cs typeface="Arial" panose="020B0604020202020204" pitchFamily="34" charset="0"/>
              </a:rPr>
              <a:t>R</a:t>
            </a:r>
            <a:r>
              <a:rPr lang="en-US" sz="2400" b="1" i="0">
                <a:solidFill>
                  <a:srgbClr val="292929"/>
                </a:solidFill>
                <a:effectLst/>
                <a:latin typeface="Arial" panose="020B0604020202020204" pitchFamily="34" charset="0"/>
                <a:cs typeface="Arial" panose="020B0604020202020204" pitchFamily="34" charset="0"/>
              </a:rPr>
              <a:t>epresentations from </a:t>
            </a:r>
            <a:r>
              <a:rPr lang="en-US" sz="2400" b="1" i="0">
                <a:solidFill>
                  <a:srgbClr val="03A1A4"/>
                </a:solidFill>
                <a:effectLst/>
                <a:latin typeface="Arial" panose="020B0604020202020204" pitchFamily="34" charset="0"/>
                <a:cs typeface="Arial" panose="020B0604020202020204" pitchFamily="34" charset="0"/>
              </a:rPr>
              <a:t>T</a:t>
            </a:r>
            <a:r>
              <a:rPr lang="en-US" sz="2400" b="1" i="0">
                <a:solidFill>
                  <a:srgbClr val="292929"/>
                </a:solidFill>
                <a:effectLst/>
                <a:latin typeface="Arial" panose="020B0604020202020204" pitchFamily="34" charset="0"/>
                <a:cs typeface="Arial" panose="020B0604020202020204" pitchFamily="34" charset="0"/>
              </a:rPr>
              <a:t>ransformers</a:t>
            </a:r>
          </a:p>
          <a:p>
            <a:r>
              <a:rPr lang="en-US" sz="2400">
                <a:latin typeface="Arial" panose="020B0604020202020204" pitchFamily="34" charset="0"/>
                <a:cs typeface="Arial" panose="020B0604020202020204" pitchFamily="34" charset="0"/>
              </a:rPr>
              <a:t>Specific, Large transformer masked Language Model</a:t>
            </a:r>
          </a:p>
        </p:txBody>
      </p:sp>
    </p:spTree>
    <p:extLst>
      <p:ext uri="{BB962C8B-B14F-4D97-AF65-F5344CB8AC3E}">
        <p14:creationId xmlns:p14="http://schemas.microsoft.com/office/powerpoint/2010/main" val="245096966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132343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Model Architecture of BERT</a:t>
            </a:r>
            <a:br>
              <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br>
            <a:endPar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Text Placeholder 3">
            <a:extLst>
              <a:ext uri="{FF2B5EF4-FFF2-40B4-BE49-F238E27FC236}">
                <a16:creationId xmlns:a16="http://schemas.microsoft.com/office/drawing/2014/main" id="{3BE46198-35E9-4632-B22C-ADE1B9057A4C}"/>
              </a:ext>
            </a:extLst>
          </p:cNvPr>
          <p:cNvSpPr>
            <a:spLocks noGrp="1"/>
          </p:cNvSpPr>
          <p:nvPr/>
        </p:nvSpPr>
        <p:spPr>
          <a:xfrm>
            <a:off x="496472" y="1287577"/>
            <a:ext cx="10515600" cy="397804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000" b="1" i="0">
                <a:solidFill>
                  <a:srgbClr val="03A1A4"/>
                </a:solidFill>
                <a:effectLst/>
                <a:latin typeface="Arial" panose="020B0604020202020204" pitchFamily="34" charset="0"/>
                <a:cs typeface="Arial" panose="020B0604020202020204" pitchFamily="34" charset="0"/>
              </a:rPr>
              <a:t>BERT</a:t>
            </a:r>
            <a:r>
              <a:rPr lang="en-US" sz="2000" b="1" i="0">
                <a:solidFill>
                  <a:srgbClr val="404040"/>
                </a:solidFill>
                <a:effectLst/>
                <a:latin typeface="Arial" panose="020B0604020202020204" pitchFamily="34" charset="0"/>
                <a:cs typeface="Arial" panose="020B0604020202020204" pitchFamily="34" charset="0"/>
              </a:rPr>
              <a:t> </a:t>
            </a:r>
            <a:r>
              <a:rPr lang="en-US" sz="2000" i="0">
                <a:solidFill>
                  <a:srgbClr val="404040"/>
                </a:solidFill>
                <a:effectLst/>
                <a:latin typeface="Arial" panose="020B0604020202020204" pitchFamily="34" charset="0"/>
                <a:cs typeface="Arial" panose="020B0604020202020204" pitchFamily="34" charset="0"/>
              </a:rPr>
              <a:t>is a </a:t>
            </a:r>
            <a:r>
              <a:rPr lang="en-US" sz="2000" b="1" i="0">
                <a:solidFill>
                  <a:srgbClr val="404040"/>
                </a:solidFill>
                <a:effectLst/>
                <a:latin typeface="Arial" panose="020B0604020202020204" pitchFamily="34" charset="0"/>
                <a:cs typeface="Arial" panose="020B0604020202020204" pitchFamily="34" charset="0"/>
              </a:rPr>
              <a:t>multi-layer bidirectional Transformer encoder</a:t>
            </a:r>
            <a:r>
              <a:rPr lang="en-US" sz="2000">
                <a:solidFill>
                  <a:srgbClr val="404040"/>
                </a:solidFill>
                <a:latin typeface="Arial" panose="020B0604020202020204" pitchFamily="34" charset="0"/>
                <a:cs typeface="Arial" panose="020B0604020202020204" pitchFamily="34" charset="0"/>
              </a:rPr>
              <a:t>.</a:t>
            </a:r>
            <a:endParaRPr lang="en-US" sz="2000" b="0" i="0">
              <a:solidFill>
                <a:srgbClr val="404040"/>
              </a:solidFill>
              <a:effectLst/>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b="1">
                <a:solidFill>
                  <a:srgbClr val="EF3078"/>
                </a:solidFill>
                <a:latin typeface="Arial" panose="020B0604020202020204" pitchFamily="34" charset="0"/>
                <a:cs typeface="Arial" panose="020B0604020202020204" pitchFamily="34" charset="0"/>
              </a:rPr>
              <a:t>BERT base </a:t>
            </a:r>
            <a:r>
              <a:rPr lang="en-US" sz="2000">
                <a:solidFill>
                  <a:schemeClr val="tx1"/>
                </a:solidFill>
                <a:latin typeface="Arial" panose="020B0604020202020204" pitchFamily="34" charset="0"/>
                <a:cs typeface="Arial" panose="020B0604020202020204" pitchFamily="34" charset="0"/>
              </a:rPr>
              <a:t>– 12 layers (transformer blocks), 12 attention heads, and 110 million parameters.</a:t>
            </a:r>
          </a:p>
          <a:p>
            <a:pPr marL="342900" indent="-342900">
              <a:buFont typeface="Arial" panose="020B0604020202020204" pitchFamily="34" charset="0"/>
              <a:buChar char="•"/>
            </a:pPr>
            <a:r>
              <a:rPr lang="en-US" sz="2000" b="1">
                <a:solidFill>
                  <a:srgbClr val="EF3078"/>
                </a:solidFill>
                <a:latin typeface="Arial" panose="020B0604020202020204" pitchFamily="34" charset="0"/>
                <a:cs typeface="Arial" panose="020B0604020202020204" pitchFamily="34" charset="0"/>
              </a:rPr>
              <a:t>BERT Large </a:t>
            </a:r>
            <a:r>
              <a:rPr lang="en-US" sz="2000">
                <a:solidFill>
                  <a:schemeClr val="tx1"/>
                </a:solidFill>
                <a:latin typeface="Arial" panose="020B0604020202020204" pitchFamily="34" charset="0"/>
                <a:cs typeface="Arial" panose="020B0604020202020204" pitchFamily="34" charset="0"/>
              </a:rPr>
              <a:t>– 24 layers, 16 attention heads and, 340 million parameters</a:t>
            </a:r>
            <a:r>
              <a:rPr lang="en-US" sz="2000">
                <a:latin typeface="Arial" panose="020B0604020202020204" pitchFamily="34" charset="0"/>
                <a:cs typeface="Arial" panose="020B0604020202020204" pitchFamily="34" charset="0"/>
              </a:rPr>
              <a:t>.</a:t>
            </a:r>
          </a:p>
        </p:txBody>
      </p:sp>
      <p:pic>
        <p:nvPicPr>
          <p:cNvPr id="16" name="Picture 15" descr="A picture containing square&#10;&#10;Description automatically generated">
            <a:extLst>
              <a:ext uri="{FF2B5EF4-FFF2-40B4-BE49-F238E27FC236}">
                <a16:creationId xmlns:a16="http://schemas.microsoft.com/office/drawing/2014/main" id="{ACFCA9F7-F07A-4C46-969C-6005E8B737B4}"/>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711306" y="2898078"/>
            <a:ext cx="5890491" cy="2870955"/>
          </a:xfrm>
          <a:prstGeom prst="rect">
            <a:avLst/>
          </a:prstGeom>
        </p:spPr>
      </p:pic>
      <p:pic>
        <p:nvPicPr>
          <p:cNvPr id="17" name="Picture 16" descr="Graphical user interface, diagram&#10;&#10;Description automatically generated">
            <a:extLst>
              <a:ext uri="{FF2B5EF4-FFF2-40B4-BE49-F238E27FC236}">
                <a16:creationId xmlns:a16="http://schemas.microsoft.com/office/drawing/2014/main" id="{06EA056E-B850-44DA-AEE9-F2E01B39F56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57910" y="2898079"/>
            <a:ext cx="5890490" cy="2870954"/>
          </a:xfrm>
          <a:prstGeom prst="rect">
            <a:avLst/>
          </a:prstGeom>
        </p:spPr>
      </p:pic>
    </p:spTree>
    <p:extLst>
      <p:ext uri="{BB962C8B-B14F-4D97-AF65-F5344CB8AC3E}">
        <p14:creationId xmlns:p14="http://schemas.microsoft.com/office/powerpoint/2010/main" val="118145586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D0FA1-8F1D-41D2-B93D-3718AEECCDDD}"/>
              </a:ext>
            </a:extLst>
          </p:cNvPr>
          <p:cNvSpPr txBox="1"/>
          <p:nvPr/>
        </p:nvSpPr>
        <p:spPr>
          <a:xfrm>
            <a:off x="3164845" y="1890712"/>
            <a:ext cx="5966500" cy="2771775"/>
          </a:xfrm>
          <a:prstGeom prst="rect">
            <a:avLst/>
          </a:prstGeom>
        </p:spPr>
        <p:txBody>
          <a:bodyPr vert="horz" lIns="91440" tIns="45720" rIns="91440" bIns="45720" rtlCol="0" anchor="ctr">
            <a:normAutofit/>
          </a:bodyPr>
          <a:lstStyle/>
          <a:p>
            <a:pPr>
              <a:lnSpc>
                <a:spcPct val="90000"/>
              </a:lnSpc>
              <a:spcAft>
                <a:spcPts val="600"/>
              </a:spcAft>
              <a:defRPr/>
            </a:pPr>
            <a:r>
              <a:rPr lang="en-GB" sz="5400" b="1">
                <a:solidFill>
                  <a:srgbClr val="1C7CBB"/>
                </a:solidFill>
                <a:latin typeface="Arial"/>
                <a:cs typeface="Arial"/>
              </a:rPr>
              <a:t> Objectives</a:t>
            </a:r>
          </a:p>
        </p:txBody>
      </p:sp>
      <p:sp>
        <p:nvSpPr>
          <p:cNvPr id="3" name="Rectangle 47">
            <a:extLst>
              <a:ext uri="{FF2B5EF4-FFF2-40B4-BE49-F238E27FC236}">
                <a16:creationId xmlns:a16="http://schemas.microsoft.com/office/drawing/2014/main" id="{6F1A7A0A-3F03-4EF6-817D-240E11090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49">
            <a:extLst>
              <a:ext uri="{FF2B5EF4-FFF2-40B4-BE49-F238E27FC236}">
                <a16:creationId xmlns:a16="http://schemas.microsoft.com/office/drawing/2014/main" id="{8AE58D73-2BF2-434D-8A43-975A520FF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Ai Adoption Is On The Rise And Marketers Are Eager - Artificial  Intelligence Brain Png Transparent PNG - 400x400 - Free Download on NicePNG">
            <a:extLst>
              <a:ext uri="{FF2B5EF4-FFF2-40B4-BE49-F238E27FC236}">
                <a16:creationId xmlns:a16="http://schemas.microsoft.com/office/drawing/2014/main" id="{BC43EC7E-2CB8-46BD-B94D-552EE0CB64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6" name="AutoShape 6" descr="Digital Brain, Brain Clipart, Line Combination Brain PNG and Vector with  Transparent Background for Free Download">
            <a:extLst>
              <a:ext uri="{FF2B5EF4-FFF2-40B4-BE49-F238E27FC236}">
                <a16:creationId xmlns:a16="http://schemas.microsoft.com/office/drawing/2014/main" id="{37E7BDF3-FDDE-4AB1-9EA7-7DBA8EC8452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7" name="Content Placeholder 2">
            <a:extLst>
              <a:ext uri="{FF2B5EF4-FFF2-40B4-BE49-F238E27FC236}">
                <a16:creationId xmlns:a16="http://schemas.microsoft.com/office/drawing/2014/main" id="{817B7826-6A65-4967-8D0D-82B7B2D423E4}"/>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B4ADD47-2014-438E-B157-7CEFCC8DEB31}"/>
              </a:ext>
            </a:extLst>
          </p:cNvPr>
          <p:cNvSpPr>
            <a:spLocks noGrp="1"/>
          </p:cNvSpPr>
          <p:nvPr/>
        </p:nvSpPr>
        <p:spPr>
          <a:xfrm>
            <a:off x="590203" y="1622286"/>
            <a:ext cx="11011594" cy="4954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7062DAF7-870A-4E4B-9939-56DB80F65E91}"/>
              </a:ext>
            </a:extLst>
          </p:cNvPr>
          <p:cNvGrpSpPr/>
          <p:nvPr/>
        </p:nvGrpSpPr>
        <p:grpSpPr>
          <a:xfrm>
            <a:off x="9254435" y="3331917"/>
            <a:ext cx="1462086" cy="194165"/>
            <a:chOff x="4679586" y="878988"/>
            <a:chExt cx="1434489" cy="190500"/>
          </a:xfrm>
        </p:grpSpPr>
        <p:sp>
          <p:nvSpPr>
            <p:cNvPr id="10" name="Oval 9">
              <a:extLst>
                <a:ext uri="{FF2B5EF4-FFF2-40B4-BE49-F238E27FC236}">
                  <a16:creationId xmlns:a16="http://schemas.microsoft.com/office/drawing/2014/main" id="{FA4DF56D-34BD-48AB-9B12-77CA080229E1}"/>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Oval 10">
              <a:extLst>
                <a:ext uri="{FF2B5EF4-FFF2-40B4-BE49-F238E27FC236}">
                  <a16:creationId xmlns:a16="http://schemas.microsoft.com/office/drawing/2014/main" id="{2EEEA681-CE2F-4A9A-8EF3-D58964F01B59}"/>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858006C0-4D54-4E8C-BFD1-2F8F60999009}"/>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6FEA6CB5-69C8-4F3E-94EB-CF2C923B896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2B2733D9-E384-4444-BC26-012D23728C4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Tree>
    <p:extLst>
      <p:ext uri="{BB962C8B-B14F-4D97-AF65-F5344CB8AC3E}">
        <p14:creationId xmlns:p14="http://schemas.microsoft.com/office/powerpoint/2010/main" val="148839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BERT Pre-training</a:t>
            </a:r>
            <a:endPar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Content Placeholder 6">
            <a:extLst>
              <a:ext uri="{FF2B5EF4-FFF2-40B4-BE49-F238E27FC236}">
                <a16:creationId xmlns:a16="http://schemas.microsoft.com/office/drawing/2014/main" id="{0A1C1E47-D13D-4588-AE8E-20DA2FA4F1A3}"/>
              </a:ext>
            </a:extLst>
          </p:cNvPr>
          <p:cNvSpPr>
            <a:spLocks noGrp="1"/>
          </p:cNvSpPr>
          <p:nvPr/>
        </p:nvSpPr>
        <p:spPr>
          <a:xfrm>
            <a:off x="367762" y="1516810"/>
            <a:ext cx="11336557" cy="3824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a:latin typeface="Arial" panose="020B0604020202020204" pitchFamily="34" charset="0"/>
                <a:cs typeface="Arial" panose="020B0604020202020204" pitchFamily="34" charset="0"/>
              </a:rPr>
              <a:t>Pre-Training Data: </a:t>
            </a:r>
            <a:r>
              <a:rPr lang="en-US" sz="2400">
                <a:solidFill>
                  <a:srgbClr val="1C7CBB"/>
                </a:solidFill>
                <a:latin typeface="Arial" panose="020B0604020202020204" pitchFamily="34" charset="0"/>
                <a:cs typeface="Arial" panose="020B0604020202020204" pitchFamily="34" charset="0"/>
              </a:rPr>
              <a:t>13 GB (Wiki + Books Corpus) </a:t>
            </a:r>
          </a:p>
          <a:p>
            <a:r>
              <a:rPr lang="en-US" sz="2400" b="1">
                <a:latin typeface="Arial" panose="020B0604020202020204" pitchFamily="34" charset="0"/>
                <a:cs typeface="Arial" panose="020B0604020202020204" pitchFamily="34" charset="0"/>
              </a:rPr>
              <a:t>Pre-training Time: </a:t>
            </a:r>
            <a:r>
              <a:rPr lang="en-US" sz="2400" b="0" i="0">
                <a:solidFill>
                  <a:srgbClr val="1C7CBB"/>
                </a:solidFill>
                <a:effectLst/>
                <a:latin typeface="Arial" panose="020B0604020202020204" pitchFamily="34" charset="0"/>
                <a:cs typeface="Arial" panose="020B0604020202020204" pitchFamily="34" charset="0"/>
              </a:rPr>
              <a:t>BERT-base was trained on 4 cloud TPUs for 4 days and BERT-large was trained on 16 TPUs for 4 days</a:t>
            </a:r>
            <a:r>
              <a:rPr lang="en-US" sz="2400" b="0" i="0">
                <a:solidFill>
                  <a:srgbClr val="5982CB"/>
                </a:solidFill>
                <a:effectLst/>
                <a:latin typeface="Arial" panose="020B0604020202020204" pitchFamily="34" charset="0"/>
                <a:cs typeface="Arial" panose="020B0604020202020204" pitchFamily="34" charset="0"/>
              </a:rPr>
              <a:t>.</a:t>
            </a:r>
            <a:endParaRPr lang="en-US" sz="2400" b="1">
              <a:solidFill>
                <a:srgbClr val="5982CB"/>
              </a:solidFill>
              <a:latin typeface="Arial" panose="020B0604020202020204" pitchFamily="34" charset="0"/>
              <a:cs typeface="Arial" panose="020B0604020202020204" pitchFamily="34" charset="0"/>
            </a:endParaRPr>
          </a:p>
          <a:p>
            <a:r>
              <a:rPr lang="en-US" sz="2400" b="1">
                <a:latin typeface="Arial" panose="020B0604020202020204" pitchFamily="34" charset="0"/>
                <a:cs typeface="Arial" panose="020B0604020202020204" pitchFamily="34" charset="0"/>
              </a:rPr>
              <a:t>Pre-training Task: </a:t>
            </a:r>
            <a:r>
              <a:rPr lang="en-US" sz="2400">
                <a:solidFill>
                  <a:srgbClr val="1C7CBB"/>
                </a:solidFill>
                <a:latin typeface="Arial" panose="020B0604020202020204" pitchFamily="34" charset="0"/>
                <a:cs typeface="Arial" panose="020B0604020202020204" pitchFamily="34" charset="0"/>
              </a:rPr>
              <a:t>Masked Language Model + Next sentence prediction</a:t>
            </a:r>
          </a:p>
          <a:p>
            <a:r>
              <a:rPr lang="en-US" sz="2400" b="1">
                <a:latin typeface="Arial" panose="020B0604020202020204" pitchFamily="34" charset="0"/>
                <a:cs typeface="Arial" panose="020B0604020202020204" pitchFamily="34" charset="0"/>
              </a:rPr>
              <a:t>Downstream Tasks: </a:t>
            </a:r>
            <a:r>
              <a:rPr lang="en-US" sz="2400">
                <a:solidFill>
                  <a:srgbClr val="1C7CBB"/>
                </a:solidFill>
                <a:latin typeface="Arial" panose="020B0604020202020204" pitchFamily="34" charset="0"/>
                <a:cs typeface="Arial" panose="020B0604020202020204" pitchFamily="34" charset="0"/>
              </a:rPr>
              <a:t>Exchange prediction heads and fine-tune</a:t>
            </a:r>
          </a:p>
        </p:txBody>
      </p:sp>
    </p:spTree>
    <p:extLst>
      <p:ext uri="{BB962C8B-B14F-4D97-AF65-F5344CB8AC3E}">
        <p14:creationId xmlns:p14="http://schemas.microsoft.com/office/powerpoint/2010/main" val="142164875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4" y="280794"/>
            <a:ext cx="6231255" cy="181588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Tasks BERT has been pre-trained on</a:t>
            </a:r>
            <a:br>
              <a:rPr kumimoji="0" lang="en-GB" sz="40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br>
            <a:endParaRPr kumimoji="0" lang="en-GB" sz="40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Text Placeholder 6">
            <a:extLst>
              <a:ext uri="{FF2B5EF4-FFF2-40B4-BE49-F238E27FC236}">
                <a16:creationId xmlns:a16="http://schemas.microsoft.com/office/drawing/2014/main" id="{41A0523B-14D8-4239-94F5-753EE66A9F51}"/>
              </a:ext>
            </a:extLst>
          </p:cNvPr>
          <p:cNvSpPr>
            <a:spLocks noGrp="1"/>
          </p:cNvSpPr>
          <p:nvPr/>
        </p:nvSpPr>
        <p:spPr>
          <a:xfrm>
            <a:off x="733465" y="1309192"/>
            <a:ext cx="515778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285750" indent="-285750">
              <a:buFont typeface="Arial" panose="020B0604020202020204" pitchFamily="34" charset="0"/>
              <a:buChar char="•"/>
            </a:pPr>
            <a:r>
              <a:rPr lang="en-US" sz="2000" b="1" i="0">
                <a:solidFill>
                  <a:srgbClr val="03A1A4"/>
                </a:solidFill>
                <a:effectLst/>
                <a:latin typeface="Arial" panose="020B0604020202020204" pitchFamily="34" charset="0"/>
                <a:cs typeface="Arial" panose="020B0604020202020204" pitchFamily="34" charset="0"/>
              </a:rPr>
              <a:t>Masked Language Modeling </a:t>
            </a:r>
          </a:p>
          <a:p>
            <a:pPr marL="285750" indent="-285750">
              <a:buFont typeface="Arial" panose="020B0604020202020204" pitchFamily="34" charset="0"/>
              <a:buChar char="•"/>
            </a:pPr>
            <a:endParaRPr lang="en-US" sz="2000" b="1">
              <a:latin typeface="Times New Roman" panose="02020603050405020304" pitchFamily="18" charset="0"/>
              <a:cs typeface="Times New Roman" panose="02020603050405020304" pitchFamily="18" charset="0"/>
            </a:endParaRPr>
          </a:p>
        </p:txBody>
      </p:sp>
      <p:sp>
        <p:nvSpPr>
          <p:cNvPr id="16" name="Text Placeholder 8">
            <a:extLst>
              <a:ext uri="{FF2B5EF4-FFF2-40B4-BE49-F238E27FC236}">
                <a16:creationId xmlns:a16="http://schemas.microsoft.com/office/drawing/2014/main" id="{06AD201E-309A-4312-8F77-134251EEA7B9}"/>
              </a:ext>
            </a:extLst>
          </p:cNvPr>
          <p:cNvSpPr>
            <a:spLocks noGrp="1"/>
          </p:cNvSpPr>
          <p:nvPr/>
        </p:nvSpPr>
        <p:spPr>
          <a:xfrm>
            <a:off x="5915888" y="1397417"/>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en-US" sz="2000" b="1" i="0">
                <a:solidFill>
                  <a:srgbClr val="EF3078"/>
                </a:solidFill>
                <a:effectLst/>
                <a:latin typeface="Arial" panose="020B0604020202020204" pitchFamily="34" charset="0"/>
                <a:cs typeface="Arial" panose="020B0604020202020204" pitchFamily="34" charset="0"/>
              </a:rPr>
              <a:t>Next Sentence Prediction.</a:t>
            </a:r>
            <a:endParaRPr lang="en-US" sz="2000" b="1">
              <a:solidFill>
                <a:srgbClr val="EF3078"/>
              </a:solidFill>
              <a:latin typeface="Arial" panose="020B0604020202020204" pitchFamily="34" charset="0"/>
              <a:cs typeface="Arial" panose="020B0604020202020204" pitchFamily="34" charset="0"/>
            </a:endParaRPr>
          </a:p>
          <a:p>
            <a:endParaRPr lang="en-US"/>
          </a:p>
        </p:txBody>
      </p:sp>
      <p:pic>
        <p:nvPicPr>
          <p:cNvPr id="17" name="Content Placeholder 10" descr="Diagram&#10;&#10;Description automatically generated">
            <a:extLst>
              <a:ext uri="{FF2B5EF4-FFF2-40B4-BE49-F238E27FC236}">
                <a16:creationId xmlns:a16="http://schemas.microsoft.com/office/drawing/2014/main" id="{31ED1CE0-53BF-468B-B010-8CCE3CB8EFCE}"/>
              </a:ext>
            </a:extLst>
          </p:cNvPr>
          <p:cNvPicPr>
            <a:picLocks noGrp="1"/>
          </p:cNvPicPr>
          <p:nvPr/>
        </p:nvPicPr>
        <p:blipFill>
          <a:blip r:embed="rId3" cstate="print">
            <a:extLst>
              <a:ext uri="{28A0092B-C50C-407E-A947-70E740481C1C}">
                <a14:useLocalDpi xmlns:a14="http://schemas.microsoft.com/office/drawing/2010/main" val="0"/>
              </a:ext>
            </a:extLst>
          </a:blip>
          <a:stretch>
            <a:fillRect/>
          </a:stretch>
        </p:blipFill>
        <p:spPr>
          <a:xfrm>
            <a:off x="699173" y="1869462"/>
            <a:ext cx="5029442" cy="3575374"/>
          </a:xfrm>
          <a:prstGeom prst="rect">
            <a:avLst/>
          </a:prstGeom>
        </p:spPr>
      </p:pic>
      <p:pic>
        <p:nvPicPr>
          <p:cNvPr id="18" name="Content Placeholder 13" descr="Diagram&#10;&#10;Description automatically generated with medium confidence">
            <a:extLst>
              <a:ext uri="{FF2B5EF4-FFF2-40B4-BE49-F238E27FC236}">
                <a16:creationId xmlns:a16="http://schemas.microsoft.com/office/drawing/2014/main" id="{BA0010D6-6CE8-4060-85D7-47482006421F}"/>
              </a:ext>
            </a:extLst>
          </p:cNvPr>
          <p:cNvPicPr>
            <a:picLocks noGrp="1"/>
          </p:cNvPicPr>
          <p:nvPr/>
        </p:nvPicPr>
        <p:blipFill>
          <a:blip r:embed="rId4">
            <a:extLst>
              <a:ext uri="{28A0092B-C50C-407E-A947-70E740481C1C}">
                <a14:useLocalDpi xmlns:a14="http://schemas.microsoft.com/office/drawing/2010/main" val="0"/>
              </a:ext>
            </a:extLst>
          </a:blip>
          <a:stretch>
            <a:fillRect/>
          </a:stretch>
        </p:blipFill>
        <p:spPr>
          <a:xfrm>
            <a:off x="5943600" y="1869462"/>
            <a:ext cx="5533473" cy="3783571"/>
          </a:xfrm>
          <a:prstGeom prst="rect">
            <a:avLst/>
          </a:prstGeom>
        </p:spPr>
      </p:pic>
      <p:cxnSp>
        <p:nvCxnSpPr>
          <p:cNvPr id="19" name="Straight Connector 18">
            <a:extLst>
              <a:ext uri="{FF2B5EF4-FFF2-40B4-BE49-F238E27FC236}">
                <a16:creationId xmlns:a16="http://schemas.microsoft.com/office/drawing/2014/main" id="{3AE5CB54-9D54-4AA0-83F7-32E53F826016}"/>
              </a:ext>
            </a:extLst>
          </p:cNvPr>
          <p:cNvCxnSpPr/>
          <p:nvPr/>
        </p:nvCxnSpPr>
        <p:spPr>
          <a:xfrm>
            <a:off x="5838904" y="1059642"/>
            <a:ext cx="0" cy="4749553"/>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7909434"/>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Bert Fine-Tuning</a:t>
            </a:r>
            <a:endPar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pic>
        <p:nvPicPr>
          <p:cNvPr id="15" name="Content Placeholder 8" descr="Graphical user interface, diagram, application&#10;&#10;Description automatically generated">
            <a:extLst>
              <a:ext uri="{FF2B5EF4-FFF2-40B4-BE49-F238E27FC236}">
                <a16:creationId xmlns:a16="http://schemas.microsoft.com/office/drawing/2014/main" id="{49037763-CA18-4F5D-8BD4-8CF250BBAEC4}"/>
              </a:ext>
            </a:extLst>
          </p:cNvPr>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352425" y="1314450"/>
            <a:ext cx="10963275" cy="4867276"/>
          </a:xfrm>
          <a:prstGeom prst="rect">
            <a:avLst/>
          </a:prstGeom>
        </p:spPr>
      </p:pic>
    </p:spTree>
    <p:extLst>
      <p:ext uri="{BB962C8B-B14F-4D97-AF65-F5344CB8AC3E}">
        <p14:creationId xmlns:p14="http://schemas.microsoft.com/office/powerpoint/2010/main" val="3359413498"/>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646331"/>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1C7CBB"/>
                </a:solidFill>
                <a:effectLst/>
                <a:uLnTx/>
                <a:uFillTx/>
                <a:latin typeface="Tw Cen MT" panose="020B0602020104020603"/>
                <a:ea typeface="+mj-lt"/>
                <a:cs typeface="+mj-lt"/>
              </a:rPr>
              <a:t>BERT </a:t>
            </a:r>
            <a:r>
              <a:rPr lang="en-US" sz="3600" b="1">
                <a:solidFill>
                  <a:srgbClr val="1C7CBB"/>
                </a:solidFill>
                <a:latin typeface="Tw Cen MT" panose="020B0602020104020603"/>
                <a:ea typeface="+mj-lt"/>
                <a:cs typeface="+mj-lt"/>
              </a:rPr>
              <a:t>Preprocessing</a:t>
            </a:r>
            <a:endParaRPr kumimoji="0" lang="en-US" sz="36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2162C94B-EBCE-4204-8C83-0316511BF3B0}"/>
              </a:ext>
            </a:extLst>
          </p:cNvPr>
          <p:cNvSpPr>
            <a:spLocks noGrp="1" noChangeArrowheads="1"/>
          </p:cNvSpPr>
          <p:nvPr/>
        </p:nvSpPr>
        <p:spPr bwMode="auto">
          <a:xfrm>
            <a:off x="131976" y="1320731"/>
            <a:ext cx="5832049" cy="42165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342900" indent="-342900" eaLnBrk="0" fontAlgn="base" hangingPunct="0">
              <a:lnSpc>
                <a:spcPct val="100000"/>
              </a:lnSpc>
              <a:spcBef>
                <a:spcPct val="0"/>
              </a:spcBef>
              <a:spcAft>
                <a:spcPct val="0"/>
              </a:spcAft>
              <a:buFont typeface="Arial" panose="020B0604020202020204" pitchFamily="34" charset="0"/>
              <a:buChar char="•"/>
            </a:pPr>
            <a:r>
              <a:rPr kumimoji="0" lang="en-US" altLang="en-US" sz="1800" b="1" i="0" u="none" strike="noStrike" cap="none" normalizeH="0" baseline="0">
                <a:ln>
                  <a:noFill/>
                </a:ln>
                <a:solidFill>
                  <a:schemeClr val="tx1"/>
                </a:solidFill>
                <a:effectLst/>
                <a:latin typeface="Arial" panose="020B0604020202020204" pitchFamily="34" charset="0"/>
                <a:cs typeface="Arial" panose="020B0604020202020204" pitchFamily="34" charset="0"/>
              </a:rPr>
              <a:t>Tokenize</a:t>
            </a:r>
            <a:r>
              <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rPr>
              <a:t> the input sentence using </a:t>
            </a:r>
            <a:r>
              <a:rPr kumimoji="0" lang="en-US" altLang="en-US" sz="1800" b="1" i="0" u="none" strike="noStrike" cap="none" normalizeH="0" baseline="0" err="1">
                <a:ln>
                  <a:noFill/>
                </a:ln>
                <a:solidFill>
                  <a:schemeClr val="tx1"/>
                </a:solidFill>
                <a:effectLst/>
                <a:latin typeface="Arial" panose="020B0604020202020204" pitchFamily="34" charset="0"/>
                <a:cs typeface="Arial" panose="020B0604020202020204" pitchFamily="34" charset="0"/>
              </a:rPr>
              <a:t>WordPiece</a:t>
            </a:r>
            <a:r>
              <a:rPr kumimoji="0" lang="en-US" altLang="en-US" sz="1800" b="1" i="0" u="none" strike="noStrike" cap="none" normalizeH="0" baseline="0">
                <a:ln>
                  <a:noFill/>
                </a:ln>
                <a:solidFill>
                  <a:schemeClr val="tx1"/>
                </a:solidFill>
                <a:effectLst/>
                <a:latin typeface="Arial" panose="020B0604020202020204" pitchFamily="34" charset="0"/>
                <a:cs typeface="Arial" panose="020B0604020202020204" pitchFamily="34" charset="0"/>
              </a:rPr>
              <a:t> tokenizer.</a:t>
            </a:r>
          </a:p>
          <a:p>
            <a:pPr marL="342900" indent="-342900" eaLnBrk="0" fontAlgn="base" hangingPunct="0">
              <a:lnSpc>
                <a:spcPct val="100000"/>
              </a:lnSpc>
              <a:spcBef>
                <a:spcPct val="0"/>
              </a:spcBef>
              <a:spcAft>
                <a:spcPct val="0"/>
              </a:spcAft>
              <a:buFont typeface="Arial" panose="020B0604020202020204" pitchFamily="34" charset="0"/>
              <a:buChar char="•"/>
            </a:pPr>
            <a:endPar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342900" indent="-342900" eaLnBrk="0" fontAlgn="base" hangingPunct="0">
              <a:lnSpc>
                <a:spcPct val="100000"/>
              </a:lnSpc>
              <a:spcBef>
                <a:spcPct val="0"/>
              </a:spcBef>
              <a:spcAft>
                <a:spcPct val="0"/>
              </a:spcAft>
              <a:buFont typeface="Arial" panose="020B0604020202020204" pitchFamily="34" charset="0"/>
              <a:buChar char="•"/>
            </a:pPr>
            <a:r>
              <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rPr>
              <a:t>Add the</a:t>
            </a:r>
            <a:r>
              <a:rPr kumimoji="0" lang="en-US" altLang="en-US" sz="1800" b="1" i="0" u="none" strike="noStrike" cap="none" normalizeH="0" baseline="0">
                <a:ln>
                  <a:noFill/>
                </a:ln>
                <a:solidFill>
                  <a:schemeClr val="tx1"/>
                </a:solidFill>
                <a:effectLst/>
                <a:latin typeface="Arial" panose="020B0604020202020204" pitchFamily="34" charset="0"/>
                <a:cs typeface="Arial" panose="020B0604020202020204" pitchFamily="34" charset="0"/>
              </a:rPr>
              <a:t> [CLS] </a:t>
            </a:r>
            <a:r>
              <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rPr>
              <a:t>and </a:t>
            </a:r>
            <a:r>
              <a:rPr kumimoji="0" lang="en-US" altLang="en-US" sz="1800" b="1" i="0" u="none" strike="noStrike" cap="none" normalizeH="0" baseline="0">
                <a:ln>
                  <a:noFill/>
                </a:ln>
                <a:solidFill>
                  <a:schemeClr val="tx1"/>
                </a:solidFill>
                <a:effectLst/>
                <a:latin typeface="Arial" panose="020B0604020202020204" pitchFamily="34" charset="0"/>
                <a:cs typeface="Arial" panose="020B0604020202020204" pitchFamily="34" charset="0"/>
              </a:rPr>
              <a:t>[SEP]</a:t>
            </a:r>
            <a:r>
              <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rPr>
              <a:t> tokens.</a:t>
            </a:r>
          </a:p>
          <a:p>
            <a:pPr marL="342900" indent="-342900" eaLnBrk="0" fontAlgn="base" hangingPunct="0">
              <a:lnSpc>
                <a:spcPct val="100000"/>
              </a:lnSpc>
              <a:spcBef>
                <a:spcPct val="0"/>
              </a:spcBef>
              <a:spcAft>
                <a:spcPct val="0"/>
              </a:spcAft>
              <a:buFont typeface="Arial" panose="020B0604020202020204" pitchFamily="34" charset="0"/>
              <a:buChar char="•"/>
            </a:pPr>
            <a:endPar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342900" indent="-342900" eaLnBrk="0" fontAlgn="base" hangingPunct="0">
              <a:lnSpc>
                <a:spcPct val="100000"/>
              </a:lnSpc>
              <a:spcBef>
                <a:spcPct val="0"/>
              </a:spcBef>
              <a:spcAft>
                <a:spcPct val="0"/>
              </a:spcAft>
              <a:buFont typeface="Arial" panose="020B0604020202020204" pitchFamily="34" charset="0"/>
              <a:buChar char="•"/>
            </a:pPr>
            <a:r>
              <a:rPr kumimoji="0" lang="en-US" altLang="en-US" sz="1800" b="1" i="0" u="none" strike="noStrike" cap="none" normalizeH="0" baseline="0">
                <a:ln>
                  <a:noFill/>
                </a:ln>
                <a:solidFill>
                  <a:schemeClr val="tx1"/>
                </a:solidFill>
                <a:effectLst/>
                <a:latin typeface="Arial" panose="020B0604020202020204" pitchFamily="34" charset="0"/>
                <a:cs typeface="Arial" panose="020B0604020202020204" pitchFamily="34" charset="0"/>
              </a:rPr>
              <a:t>Pad or truncate </a:t>
            </a:r>
            <a:r>
              <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rPr>
              <a:t>the sentence to the </a:t>
            </a:r>
            <a:r>
              <a:rPr kumimoji="0" lang="en-US" altLang="en-US" sz="1800" b="1" i="0" u="none" strike="noStrike" cap="none" normalizeH="0" baseline="0">
                <a:ln>
                  <a:noFill/>
                </a:ln>
                <a:solidFill>
                  <a:schemeClr val="tx1"/>
                </a:solidFill>
                <a:effectLst/>
                <a:latin typeface="Arial" panose="020B0604020202020204" pitchFamily="34" charset="0"/>
                <a:cs typeface="Arial" panose="020B0604020202020204" pitchFamily="34" charset="0"/>
              </a:rPr>
              <a:t>maximum</a:t>
            </a:r>
            <a:r>
              <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rPr>
              <a:t> length allowed (512).</a:t>
            </a:r>
          </a:p>
          <a:p>
            <a:pPr marL="342900" indent="-342900" eaLnBrk="0" fontAlgn="base" hangingPunct="0">
              <a:lnSpc>
                <a:spcPct val="100000"/>
              </a:lnSpc>
              <a:spcBef>
                <a:spcPct val="0"/>
              </a:spcBef>
              <a:spcAft>
                <a:spcPct val="0"/>
              </a:spcAft>
              <a:buFont typeface="Arial" panose="020B0604020202020204" pitchFamily="34" charset="0"/>
              <a:buChar char="•"/>
            </a:pPr>
            <a:endPar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342900" indent="-342900" eaLnBrk="0" fontAlgn="base" hangingPunct="0">
              <a:lnSpc>
                <a:spcPct val="100000"/>
              </a:lnSpc>
              <a:spcBef>
                <a:spcPct val="0"/>
              </a:spcBef>
              <a:spcAft>
                <a:spcPct val="0"/>
              </a:spcAft>
              <a:buFont typeface="Arial" panose="020B0604020202020204" pitchFamily="34" charset="0"/>
              <a:buChar char="•"/>
            </a:pPr>
            <a:r>
              <a:rPr kumimoji="0" lang="en-US" altLang="en-US" sz="1800" b="1" i="0" u="none" strike="noStrike" cap="none" normalizeH="0" baseline="0">
                <a:ln>
                  <a:noFill/>
                </a:ln>
                <a:solidFill>
                  <a:schemeClr val="tx1"/>
                </a:solidFill>
                <a:effectLst/>
                <a:latin typeface="Arial" panose="020B0604020202020204" pitchFamily="34" charset="0"/>
                <a:cs typeface="Arial" panose="020B0604020202020204" pitchFamily="34" charset="0"/>
              </a:rPr>
              <a:t>Encode the tokens</a:t>
            </a:r>
            <a:r>
              <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rPr>
              <a:t> into their corresponding IDs Pad or truncate all sentences to the same length.</a:t>
            </a:r>
          </a:p>
          <a:p>
            <a:pPr marL="342900" indent="-342900" eaLnBrk="0" fontAlgn="base" hangingPunct="0">
              <a:lnSpc>
                <a:spcPct val="100000"/>
              </a:lnSpc>
              <a:spcBef>
                <a:spcPct val="0"/>
              </a:spcBef>
              <a:spcAft>
                <a:spcPct val="0"/>
              </a:spcAft>
              <a:buFont typeface="Arial" panose="020B0604020202020204" pitchFamily="34" charset="0"/>
              <a:buChar char="•"/>
            </a:pPr>
            <a:endPar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342900" indent="-342900" eaLnBrk="0" fontAlgn="base" hangingPunct="0">
              <a:lnSpc>
                <a:spcPct val="100000"/>
              </a:lnSpc>
              <a:spcBef>
                <a:spcPct val="0"/>
              </a:spcBef>
              <a:spcAft>
                <a:spcPct val="0"/>
              </a:spcAft>
              <a:buFont typeface="Arial" panose="020B0604020202020204" pitchFamily="34" charset="0"/>
              <a:buChar char="•"/>
            </a:pPr>
            <a:r>
              <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rPr>
              <a:t>Create the </a:t>
            </a:r>
            <a:r>
              <a:rPr kumimoji="0" lang="en-US" altLang="en-US" sz="1800" b="1" i="0" u="none" strike="noStrike" cap="none" normalizeH="0" baseline="0">
                <a:ln>
                  <a:noFill/>
                </a:ln>
                <a:solidFill>
                  <a:schemeClr val="tx1"/>
                </a:solidFill>
                <a:effectLst/>
                <a:latin typeface="Arial" panose="020B0604020202020204" pitchFamily="34" charset="0"/>
                <a:cs typeface="Arial" panose="020B0604020202020204" pitchFamily="34" charset="0"/>
              </a:rPr>
              <a:t>attention masks</a:t>
            </a:r>
            <a:r>
              <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rPr>
              <a:t> which explicitly differentiate real tokens from </a:t>
            </a:r>
            <a:r>
              <a:rPr kumimoji="0" lang="en-US" altLang="en-US" sz="1800" b="1" i="0" u="none" strike="noStrike" cap="none" normalizeH="0" baseline="0">
                <a:ln>
                  <a:noFill/>
                </a:ln>
                <a:solidFill>
                  <a:schemeClr val="tx1"/>
                </a:solidFill>
                <a:effectLst/>
                <a:latin typeface="Arial" panose="020B0604020202020204" pitchFamily="34" charset="0"/>
                <a:cs typeface="Arial" panose="020B0604020202020204" pitchFamily="34" charset="0"/>
              </a:rPr>
              <a:t>[PAD] tokens</a:t>
            </a:r>
            <a:r>
              <a:rPr kumimoji="0" lang="en-US" altLang="en-US" sz="1800" i="0" u="none" strike="noStrike" cap="none" normalizeH="0" baseline="0">
                <a:ln>
                  <a:noFill/>
                </a:ln>
                <a:solidFill>
                  <a:schemeClr val="tx1"/>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i="0" u="none" strike="noStrike" cap="none" normalizeH="0" baseline="0">
              <a:ln>
                <a:noFill/>
              </a:ln>
              <a:solidFill>
                <a:schemeClr val="tx1"/>
              </a:solidFill>
              <a:effectLst/>
              <a:latin typeface="Arial" panose="020B0604020202020204" pitchFamily="34" charset="0"/>
            </a:endParaRPr>
          </a:p>
        </p:txBody>
      </p:sp>
      <p:pic>
        <p:nvPicPr>
          <p:cNvPr id="16" name="Picture 15" descr="Diagram&#10;&#10;Description automatically generated">
            <a:extLst>
              <a:ext uri="{FF2B5EF4-FFF2-40B4-BE49-F238E27FC236}">
                <a16:creationId xmlns:a16="http://schemas.microsoft.com/office/drawing/2014/main" id="{423413D4-4369-4946-A676-06D8EED55121}"/>
              </a:ext>
            </a:extLst>
          </p:cNvPr>
          <p:cNvPicPr>
            <a:picLocks noGrp="1"/>
          </p:cNvPicPr>
          <p:nvPr/>
        </p:nvPicPr>
        <p:blipFill rotWithShape="1">
          <a:blip r:embed="rId3" cstate="print">
            <a:extLst>
              <a:ext uri="{28A0092B-C50C-407E-A947-70E740481C1C}">
                <a14:useLocalDpi xmlns:a14="http://schemas.microsoft.com/office/drawing/2010/main" val="0"/>
              </a:ext>
            </a:extLst>
          </a:blip>
          <a:srcRect l="16659" r="21401"/>
          <a:stretch/>
        </p:blipFill>
        <p:spPr>
          <a:xfrm>
            <a:off x="5758550" y="1617634"/>
            <a:ext cx="5910175" cy="4073523"/>
          </a:xfrm>
          <a:prstGeom prst="rect">
            <a:avLst/>
          </a:prstGeom>
        </p:spPr>
      </p:pic>
    </p:spTree>
    <p:extLst>
      <p:ext uri="{BB962C8B-B14F-4D97-AF65-F5344CB8AC3E}">
        <p14:creationId xmlns:p14="http://schemas.microsoft.com/office/powerpoint/2010/main" val="98267438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BERT Output</a:t>
            </a:r>
            <a:endPar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Text Placeholder 3">
            <a:extLst>
              <a:ext uri="{FF2B5EF4-FFF2-40B4-BE49-F238E27FC236}">
                <a16:creationId xmlns:a16="http://schemas.microsoft.com/office/drawing/2014/main" id="{1A0C1868-0722-43AA-8ED1-B13FE977F0DC}"/>
              </a:ext>
            </a:extLst>
          </p:cNvPr>
          <p:cNvSpPr>
            <a:spLocks noGrp="1"/>
          </p:cNvSpPr>
          <p:nvPr/>
        </p:nvSpPr>
        <p:spPr>
          <a:xfrm>
            <a:off x="838200" y="1523206"/>
            <a:ext cx="3932237" cy="3811588"/>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b="1">
                <a:latin typeface="Times New Roman"/>
                <a:ea typeface="Times New Roman" panose="02020603050405020304" pitchFamily="18" charset="0"/>
                <a:cs typeface="Times New Roman"/>
              </a:rPr>
              <a:t>Generate [CLS] token good representation for sentence-level classification</a:t>
            </a:r>
          </a:p>
          <a:p>
            <a:endParaRPr lang="en-US" sz="1800" b="1">
              <a:latin typeface="Times New Roman" panose="02020603050405020304" pitchFamily="18" charset="0"/>
              <a:ea typeface="Times New Roman" panose="02020603050405020304" pitchFamily="18" charset="0"/>
              <a:cs typeface="Times New Roman"/>
            </a:endParaRPr>
          </a:p>
          <a:p>
            <a:pPr marL="285750" indent="-285750">
              <a:buChar char="•"/>
            </a:pPr>
            <a:r>
              <a:rPr lang="en-US" sz="1800" b="1">
                <a:latin typeface="Times New Roman"/>
                <a:ea typeface="Times New Roman" panose="02020603050405020304" pitchFamily="18" charset="0"/>
                <a:cs typeface="Times New Roman"/>
              </a:rPr>
              <a:t>Generate output vector for each word</a:t>
            </a:r>
            <a:endParaRPr lang="en-US" sz="1800" b="1">
              <a:effectLst/>
              <a:latin typeface="Times New Roman"/>
              <a:ea typeface="Times New Roman" panose="02020603050405020304" pitchFamily="18" charset="0"/>
              <a:cs typeface="Times New Roman"/>
            </a:endParaRPr>
          </a:p>
          <a:p>
            <a:endParaRPr lang="en-US" sz="1800" b="1">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b="1">
                <a:effectLst/>
                <a:latin typeface="Times New Roman"/>
                <a:ea typeface="Times New Roman" panose="02020603050405020304" pitchFamily="18" charset="0"/>
                <a:cs typeface="Times New Roman"/>
              </a:rPr>
              <a:t>Each position outputs a vector of size </a:t>
            </a:r>
            <a:r>
              <a:rPr lang="en-US" sz="1800" b="1" err="1">
                <a:effectLst/>
                <a:latin typeface="Times New Roman"/>
                <a:ea typeface="Times New Roman" panose="02020603050405020304" pitchFamily="18" charset="0"/>
                <a:cs typeface="Times New Roman"/>
              </a:rPr>
              <a:t>hidden_size</a:t>
            </a:r>
            <a:r>
              <a:rPr lang="en-US" sz="1800" b="1">
                <a:effectLst/>
                <a:latin typeface="Times New Roman"/>
                <a:ea typeface="Times New Roman" panose="02020603050405020304" pitchFamily="18" charset="0"/>
                <a:cs typeface="Times New Roman"/>
              </a:rPr>
              <a:t> (768 in BERT Base)</a:t>
            </a:r>
          </a:p>
          <a:p>
            <a:pPr marL="285750" indent="-285750">
              <a:buFont typeface="Arial" panose="020B0604020202020204" pitchFamily="34" charset="0"/>
              <a:buChar char="•"/>
            </a:pPr>
            <a:endParaRPr lang="en-US" sz="1800" b="1">
              <a:effectLst/>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endParaRPr lang="en-US" b="1"/>
          </a:p>
        </p:txBody>
      </p:sp>
      <p:pic>
        <p:nvPicPr>
          <p:cNvPr id="16" name="Picture 15" descr="A picture containing chart&#10;&#10;Description automatically generated">
            <a:extLst>
              <a:ext uri="{FF2B5EF4-FFF2-40B4-BE49-F238E27FC236}">
                <a16:creationId xmlns:a16="http://schemas.microsoft.com/office/drawing/2014/main" id="{8BD4D6BC-88CE-467D-898B-CE4238C486F4}"/>
              </a:ext>
            </a:extLst>
          </p:cNvPr>
          <p:cNvPicPr>
            <a:picLocks noGrp="1"/>
          </p:cNvPicPr>
          <p:nvPr/>
        </p:nvPicPr>
        <p:blipFill>
          <a:blip r:embed="rId3">
            <a:extLst>
              <a:ext uri="{28A0092B-C50C-407E-A947-70E740481C1C}">
                <a14:useLocalDpi xmlns:a14="http://schemas.microsoft.com/office/drawing/2010/main" val="0"/>
              </a:ext>
            </a:extLst>
          </a:blip>
          <a:srcRect l="16061" r="16061"/>
          <a:stretch>
            <a:fillRect/>
          </a:stretch>
        </p:blipFill>
        <p:spPr>
          <a:xfrm>
            <a:off x="5607360" y="1523206"/>
            <a:ext cx="5746440" cy="3803650"/>
          </a:xfrm>
          <a:prstGeom prst="rect">
            <a:avLst/>
          </a:prstGeom>
        </p:spPr>
      </p:pic>
    </p:spTree>
    <p:extLst>
      <p:ext uri="{BB962C8B-B14F-4D97-AF65-F5344CB8AC3E}">
        <p14:creationId xmlns:p14="http://schemas.microsoft.com/office/powerpoint/2010/main" val="403082154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err="1">
                <a:ln>
                  <a:noFill/>
                </a:ln>
                <a:solidFill>
                  <a:srgbClr val="1CADE4">
                    <a:lumMod val="75000"/>
                  </a:srgbClr>
                </a:solidFill>
                <a:effectLst/>
                <a:uLnTx/>
                <a:uFillTx/>
                <a:latin typeface="Tw Cen MT" panose="020B0602020104020603"/>
                <a:ea typeface="+mj-lt"/>
                <a:cs typeface="+mj-lt"/>
              </a:rPr>
              <a:t>DistilBERT</a:t>
            </a:r>
            <a:endPar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Text Placeholder 3">
            <a:extLst>
              <a:ext uri="{FF2B5EF4-FFF2-40B4-BE49-F238E27FC236}">
                <a16:creationId xmlns:a16="http://schemas.microsoft.com/office/drawing/2014/main" id="{BF942E35-D857-4A2A-8B61-434B52321242}"/>
              </a:ext>
            </a:extLst>
          </p:cNvPr>
          <p:cNvSpPr>
            <a:spLocks noGrp="1"/>
          </p:cNvSpPr>
          <p:nvPr/>
        </p:nvSpPr>
        <p:spPr>
          <a:xfrm>
            <a:off x="496472" y="1216556"/>
            <a:ext cx="8833178" cy="41200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400" b="1">
                <a:effectLst/>
                <a:latin typeface="Times New Roman" panose="02020603050405020304" pitchFamily="18" charset="0"/>
                <a:ea typeface="Times New Roman" panose="02020603050405020304" pitchFamily="18" charset="0"/>
              </a:rPr>
              <a:t>A </a:t>
            </a:r>
            <a:r>
              <a:rPr lang="en-US" sz="2400" b="1">
                <a:solidFill>
                  <a:srgbClr val="1C7CBB"/>
                </a:solidFill>
                <a:effectLst/>
                <a:latin typeface="Times New Roman" panose="02020603050405020304" pitchFamily="18" charset="0"/>
                <a:ea typeface="Times New Roman" panose="02020603050405020304" pitchFamily="18" charset="0"/>
              </a:rPr>
              <a:t>distilled</a:t>
            </a:r>
            <a:r>
              <a:rPr lang="en-US" sz="2400" b="1">
                <a:effectLst/>
                <a:latin typeface="Times New Roman" panose="02020603050405020304" pitchFamily="18" charset="0"/>
                <a:ea typeface="Times New Roman" panose="02020603050405020304" pitchFamily="18" charset="0"/>
              </a:rPr>
              <a:t> version of </a:t>
            </a:r>
            <a:r>
              <a:rPr lang="en-US" sz="2400" b="1">
                <a:solidFill>
                  <a:srgbClr val="1C7CBB"/>
                </a:solidFill>
                <a:effectLst/>
                <a:latin typeface="Times New Roman" panose="02020603050405020304" pitchFamily="18" charset="0"/>
                <a:ea typeface="Times New Roman" panose="02020603050405020304" pitchFamily="18" charset="0"/>
              </a:rPr>
              <a:t>BERT</a:t>
            </a:r>
          </a:p>
          <a:p>
            <a:r>
              <a:rPr lang="en-US" sz="2400" b="1">
                <a:solidFill>
                  <a:srgbClr val="03A1A4"/>
                </a:solidFill>
                <a:effectLst/>
                <a:latin typeface="Times New Roman" panose="02020603050405020304" pitchFamily="18" charset="0"/>
                <a:ea typeface="Times New Roman" panose="02020603050405020304" pitchFamily="18" charset="0"/>
              </a:rPr>
              <a:t>Smaller</a:t>
            </a:r>
            <a:r>
              <a:rPr lang="en-US" sz="2400" b="1">
                <a:effectLst/>
                <a:latin typeface="Times New Roman" panose="02020603050405020304" pitchFamily="18" charset="0"/>
                <a:ea typeface="Times New Roman" panose="02020603050405020304" pitchFamily="18" charset="0"/>
              </a:rPr>
              <a:t>, </a:t>
            </a:r>
            <a:r>
              <a:rPr lang="en-US" sz="2400" b="1">
                <a:solidFill>
                  <a:srgbClr val="EF3078"/>
                </a:solidFill>
                <a:effectLst/>
                <a:latin typeface="Times New Roman" panose="02020603050405020304" pitchFamily="18" charset="0"/>
                <a:ea typeface="Times New Roman" panose="02020603050405020304" pitchFamily="18" charset="0"/>
              </a:rPr>
              <a:t>faster</a:t>
            </a:r>
            <a:r>
              <a:rPr lang="en-US" sz="2400" b="1">
                <a:effectLst/>
                <a:latin typeface="Times New Roman" panose="02020603050405020304" pitchFamily="18" charset="0"/>
                <a:ea typeface="Times New Roman" panose="02020603050405020304" pitchFamily="18" charset="0"/>
              </a:rPr>
              <a:t>, </a:t>
            </a:r>
            <a:r>
              <a:rPr lang="en-US" sz="2400" b="1">
                <a:solidFill>
                  <a:srgbClr val="03A1A4"/>
                </a:solidFill>
                <a:effectLst/>
                <a:latin typeface="Times New Roman" panose="02020603050405020304" pitchFamily="18" charset="0"/>
                <a:ea typeface="Times New Roman" panose="02020603050405020304" pitchFamily="18" charset="0"/>
              </a:rPr>
              <a:t>cheaper</a:t>
            </a:r>
            <a:r>
              <a:rPr lang="en-US" sz="2400" b="1">
                <a:effectLst/>
                <a:latin typeface="Times New Roman" panose="02020603050405020304" pitchFamily="18" charset="0"/>
                <a:ea typeface="Times New Roman" panose="02020603050405020304" pitchFamily="18" charset="0"/>
              </a:rPr>
              <a:t>, </a:t>
            </a:r>
            <a:r>
              <a:rPr lang="en-US" sz="2400" b="1">
                <a:solidFill>
                  <a:srgbClr val="EF3078"/>
                </a:solidFill>
                <a:effectLst/>
                <a:latin typeface="Times New Roman" panose="02020603050405020304" pitchFamily="18" charset="0"/>
                <a:ea typeface="Times New Roman" panose="02020603050405020304" pitchFamily="18" charset="0"/>
              </a:rPr>
              <a:t>lighter</a:t>
            </a:r>
            <a:endParaRPr lang="en-US" sz="2400" b="1">
              <a:solidFill>
                <a:srgbClr val="EF3078"/>
              </a:solidFill>
            </a:endParaRPr>
          </a:p>
        </p:txBody>
      </p:sp>
      <p:pic>
        <p:nvPicPr>
          <p:cNvPr id="16" name="Picture 15" descr="Chart, scatter chart&#10;&#10;Description automatically generated">
            <a:extLst>
              <a:ext uri="{FF2B5EF4-FFF2-40B4-BE49-F238E27FC236}">
                <a16:creationId xmlns:a16="http://schemas.microsoft.com/office/drawing/2014/main" id="{2A01BE19-706B-4835-866D-37EDBA19B6ED}"/>
              </a:ext>
            </a:extLst>
          </p:cNvPr>
          <p:cNvPicPr/>
          <p:nvPr/>
        </p:nvPicPr>
        <p:blipFill rotWithShape="1">
          <a:blip r:embed="rId3" cstate="print">
            <a:extLst>
              <a:ext uri="{28A0092B-C50C-407E-A947-70E740481C1C}">
                <a14:useLocalDpi xmlns:a14="http://schemas.microsoft.com/office/drawing/2010/main" val="0"/>
              </a:ext>
            </a:extLst>
          </a:blip>
          <a:srcRect t="39425"/>
          <a:stretch/>
        </p:blipFill>
        <p:spPr>
          <a:xfrm>
            <a:off x="384835" y="2457119"/>
            <a:ext cx="11310693" cy="4120087"/>
          </a:xfrm>
          <a:prstGeom prst="rect">
            <a:avLst/>
          </a:prstGeom>
        </p:spPr>
      </p:pic>
    </p:spTree>
    <p:extLst>
      <p:ext uri="{BB962C8B-B14F-4D97-AF65-F5344CB8AC3E}">
        <p14:creationId xmlns:p14="http://schemas.microsoft.com/office/powerpoint/2010/main" val="317853080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err="1">
                <a:ln>
                  <a:noFill/>
                </a:ln>
                <a:solidFill>
                  <a:srgbClr val="1CADE4">
                    <a:lumMod val="75000"/>
                  </a:srgbClr>
                </a:solidFill>
                <a:effectLst/>
                <a:uLnTx/>
                <a:uFillTx/>
                <a:latin typeface="Tw Cen MT" panose="020B0602020104020603"/>
                <a:ea typeface="+mj-lt"/>
                <a:cs typeface="+mj-lt"/>
              </a:rPr>
              <a:t>DistilBERT</a:t>
            </a:r>
            <a:endPar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Text Placeholder 3">
            <a:extLst>
              <a:ext uri="{FF2B5EF4-FFF2-40B4-BE49-F238E27FC236}">
                <a16:creationId xmlns:a16="http://schemas.microsoft.com/office/drawing/2014/main" id="{1332CE96-1D78-461D-B9AB-E5705D43A1B3}"/>
              </a:ext>
            </a:extLst>
          </p:cNvPr>
          <p:cNvSpPr>
            <a:spLocks noGrp="1"/>
          </p:cNvSpPr>
          <p:nvPr/>
        </p:nvSpPr>
        <p:spPr>
          <a:xfrm>
            <a:off x="492587" y="1413164"/>
            <a:ext cx="10233891" cy="37869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 typeface="Arial" panose="020B0604020202020204" pitchFamily="34" charset="0"/>
              <a:buChar char="•"/>
            </a:pPr>
            <a:r>
              <a:rPr lang="en-US" i="0">
                <a:solidFill>
                  <a:srgbClr val="404040"/>
                </a:solidFill>
                <a:effectLst/>
                <a:latin typeface="Arial" panose="020B0604020202020204" pitchFamily="34" charset="0"/>
                <a:cs typeface="Arial" panose="020B0604020202020204" pitchFamily="34" charset="0"/>
              </a:rPr>
              <a:t>It has </a:t>
            </a:r>
            <a:r>
              <a:rPr lang="en-US" i="0">
                <a:solidFill>
                  <a:srgbClr val="03A1A4"/>
                </a:solidFill>
                <a:effectLst/>
                <a:latin typeface="Arial" panose="020B0604020202020204" pitchFamily="34" charset="0"/>
                <a:cs typeface="Arial" panose="020B0604020202020204" pitchFamily="34" charset="0"/>
              </a:rPr>
              <a:t>40% less parameters </a:t>
            </a:r>
            <a:r>
              <a:rPr lang="en-US" i="0">
                <a:solidFill>
                  <a:srgbClr val="404040"/>
                </a:solidFill>
                <a:effectLst/>
                <a:latin typeface="Arial" panose="020B0604020202020204" pitchFamily="34" charset="0"/>
                <a:cs typeface="Arial" panose="020B0604020202020204" pitchFamily="34" charset="0"/>
              </a:rPr>
              <a:t>than </a:t>
            </a:r>
            <a:r>
              <a:rPr lang="en-US" i="1" err="1">
                <a:solidFill>
                  <a:srgbClr val="404040"/>
                </a:solidFill>
                <a:effectLst/>
                <a:latin typeface="Arial" panose="020B0604020202020204" pitchFamily="34" charset="0"/>
                <a:cs typeface="Arial" panose="020B0604020202020204" pitchFamily="34" charset="0"/>
              </a:rPr>
              <a:t>bert</a:t>
            </a:r>
            <a:r>
              <a:rPr lang="en-US" i="1">
                <a:solidFill>
                  <a:srgbClr val="404040"/>
                </a:solidFill>
                <a:effectLst/>
                <a:latin typeface="Arial" panose="020B0604020202020204" pitchFamily="34" charset="0"/>
                <a:cs typeface="Arial" panose="020B0604020202020204" pitchFamily="34" charset="0"/>
              </a:rPr>
              <a:t>-base-uncased</a:t>
            </a:r>
            <a:endParaRPr lang="en-US">
              <a:solidFill>
                <a:srgbClr val="404040"/>
              </a:solidFill>
              <a:latin typeface="Arial" panose="020B0604020202020204" pitchFamily="34" charset="0"/>
              <a:cs typeface="Arial" panose="020B0604020202020204" pitchFamily="34" charset="0"/>
            </a:endParaRPr>
          </a:p>
          <a:p>
            <a:pPr algn="l"/>
            <a:endParaRPr lang="en-US" i="0">
              <a:solidFill>
                <a:srgbClr val="404040"/>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i="0">
                <a:solidFill>
                  <a:srgbClr val="404040"/>
                </a:solidFill>
                <a:effectLst/>
                <a:latin typeface="Arial" panose="020B0604020202020204" pitchFamily="34" charset="0"/>
                <a:cs typeface="Arial" panose="020B0604020202020204" pitchFamily="34" charset="0"/>
              </a:rPr>
              <a:t>runs </a:t>
            </a:r>
            <a:r>
              <a:rPr lang="en-US" i="0">
                <a:solidFill>
                  <a:srgbClr val="03A1A4"/>
                </a:solidFill>
                <a:effectLst/>
                <a:latin typeface="Arial" panose="020B0604020202020204" pitchFamily="34" charset="0"/>
                <a:cs typeface="Arial" panose="020B0604020202020204" pitchFamily="34" charset="0"/>
              </a:rPr>
              <a:t>60% faster </a:t>
            </a:r>
            <a:r>
              <a:rPr lang="en-US" i="0">
                <a:solidFill>
                  <a:srgbClr val="404040"/>
                </a:solidFill>
                <a:effectLst/>
                <a:latin typeface="Arial" panose="020B0604020202020204" pitchFamily="34" charset="0"/>
                <a:cs typeface="Arial" panose="020B0604020202020204" pitchFamily="34" charset="0"/>
              </a:rPr>
              <a:t>while preserving over </a:t>
            </a:r>
            <a:r>
              <a:rPr lang="en-US" i="0">
                <a:solidFill>
                  <a:srgbClr val="03A1A4"/>
                </a:solidFill>
                <a:effectLst/>
                <a:latin typeface="Arial" panose="020B0604020202020204" pitchFamily="34" charset="0"/>
                <a:cs typeface="Arial" panose="020B0604020202020204" pitchFamily="34" charset="0"/>
              </a:rPr>
              <a:t>95% of BERT’s performances </a:t>
            </a:r>
            <a:r>
              <a:rPr lang="en-US" i="0">
                <a:solidFill>
                  <a:srgbClr val="404040"/>
                </a:solidFill>
                <a:effectLst/>
                <a:latin typeface="Arial" panose="020B0604020202020204" pitchFamily="34" charset="0"/>
                <a:cs typeface="Arial" panose="020B0604020202020204" pitchFamily="34" charset="0"/>
              </a:rPr>
              <a:t>as measured on the GLUE language understanding benchmark.</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889064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D0FA1-8F1D-41D2-B93D-3718AEECCDDD}"/>
              </a:ext>
            </a:extLst>
          </p:cNvPr>
          <p:cNvSpPr txBox="1"/>
          <p:nvPr/>
        </p:nvSpPr>
        <p:spPr>
          <a:xfrm>
            <a:off x="3164845" y="1890712"/>
            <a:ext cx="5966500" cy="3110441"/>
          </a:xfrm>
          <a:prstGeom prst="rect">
            <a:avLst/>
          </a:prstGeom>
        </p:spPr>
        <p:txBody>
          <a:bodyPr vert="horz" lIns="91440" tIns="45720" rIns="91440" bIns="45720" rtlCol="0" anchor="ctr">
            <a:normAutofit/>
          </a:bodyPr>
          <a:lstStyle/>
          <a:p>
            <a:pPr>
              <a:lnSpc>
                <a:spcPct val="90000"/>
              </a:lnSpc>
              <a:spcAft>
                <a:spcPts val="600"/>
              </a:spcAft>
              <a:defRPr/>
            </a:pPr>
            <a:r>
              <a:rPr lang="en-GB" sz="5400" b="1" dirty="0">
                <a:solidFill>
                  <a:srgbClr val="1C7CBB"/>
                </a:solidFill>
                <a:latin typeface="Arial"/>
                <a:cs typeface="Arial"/>
              </a:rPr>
              <a:t> Dataset</a:t>
            </a:r>
          </a:p>
        </p:txBody>
      </p:sp>
      <p:sp>
        <p:nvSpPr>
          <p:cNvPr id="3" name="Rectangle 47">
            <a:extLst>
              <a:ext uri="{FF2B5EF4-FFF2-40B4-BE49-F238E27FC236}">
                <a16:creationId xmlns:a16="http://schemas.microsoft.com/office/drawing/2014/main" id="{6F1A7A0A-3F03-4EF6-817D-240E11090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49">
            <a:extLst>
              <a:ext uri="{FF2B5EF4-FFF2-40B4-BE49-F238E27FC236}">
                <a16:creationId xmlns:a16="http://schemas.microsoft.com/office/drawing/2014/main" id="{8AE58D73-2BF2-434D-8A43-975A520FF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Ai Adoption Is On The Rise And Marketers Are Eager - Artificial  Intelligence Brain Png Transparent PNG - 400x400 - Free Download on NicePNG">
            <a:extLst>
              <a:ext uri="{FF2B5EF4-FFF2-40B4-BE49-F238E27FC236}">
                <a16:creationId xmlns:a16="http://schemas.microsoft.com/office/drawing/2014/main" id="{BC43EC7E-2CB8-46BD-B94D-552EE0CB64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6" name="AutoShape 6" descr="Digital Brain, Brain Clipart, Line Combination Brain PNG and Vector with  Transparent Background for Free Download">
            <a:extLst>
              <a:ext uri="{FF2B5EF4-FFF2-40B4-BE49-F238E27FC236}">
                <a16:creationId xmlns:a16="http://schemas.microsoft.com/office/drawing/2014/main" id="{37E7BDF3-FDDE-4AB1-9EA7-7DBA8EC8452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7" name="Content Placeholder 2">
            <a:extLst>
              <a:ext uri="{FF2B5EF4-FFF2-40B4-BE49-F238E27FC236}">
                <a16:creationId xmlns:a16="http://schemas.microsoft.com/office/drawing/2014/main" id="{817B7826-6A65-4967-8D0D-82B7B2D423E4}"/>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B4ADD47-2014-438E-B157-7CEFCC8DEB31}"/>
              </a:ext>
            </a:extLst>
          </p:cNvPr>
          <p:cNvSpPr>
            <a:spLocks noGrp="1"/>
          </p:cNvSpPr>
          <p:nvPr/>
        </p:nvSpPr>
        <p:spPr>
          <a:xfrm>
            <a:off x="590203" y="1622286"/>
            <a:ext cx="11011594" cy="4954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7062DAF7-870A-4E4B-9939-56DB80F65E91}"/>
              </a:ext>
            </a:extLst>
          </p:cNvPr>
          <p:cNvGrpSpPr/>
          <p:nvPr/>
        </p:nvGrpSpPr>
        <p:grpSpPr>
          <a:xfrm>
            <a:off x="9254435" y="3331917"/>
            <a:ext cx="1462086" cy="194165"/>
            <a:chOff x="4679586" y="878988"/>
            <a:chExt cx="1434489" cy="190500"/>
          </a:xfrm>
        </p:grpSpPr>
        <p:sp>
          <p:nvSpPr>
            <p:cNvPr id="10" name="Oval 9">
              <a:extLst>
                <a:ext uri="{FF2B5EF4-FFF2-40B4-BE49-F238E27FC236}">
                  <a16:creationId xmlns:a16="http://schemas.microsoft.com/office/drawing/2014/main" id="{FA4DF56D-34BD-48AB-9B12-77CA080229E1}"/>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Oval 10">
              <a:extLst>
                <a:ext uri="{FF2B5EF4-FFF2-40B4-BE49-F238E27FC236}">
                  <a16:creationId xmlns:a16="http://schemas.microsoft.com/office/drawing/2014/main" id="{2EEEA681-CE2F-4A9A-8EF3-D58964F01B59}"/>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858006C0-4D54-4E8C-BFD1-2F8F60999009}"/>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6FEA6CB5-69C8-4F3E-94EB-CF2C923B896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2B2733D9-E384-4444-BC26-012D23728C4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Tree>
    <p:extLst>
      <p:ext uri="{BB962C8B-B14F-4D97-AF65-F5344CB8AC3E}">
        <p14:creationId xmlns:p14="http://schemas.microsoft.com/office/powerpoint/2010/main" val="39137781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CustomShape 1"/>
          <p:cNvSpPr/>
          <p:nvPr/>
        </p:nvSpPr>
        <p:spPr>
          <a:xfrm>
            <a:off x="402120" y="4309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428" name="CustomShape 2"/>
          <p:cNvSpPr/>
          <p:nvPr/>
        </p:nvSpPr>
        <p:spPr>
          <a:xfrm>
            <a:off x="554400" y="1715400"/>
            <a:ext cx="6095520" cy="39841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001"/>
              </a:spcBef>
              <a:tabLst>
                <a:tab pos="0" algn="l"/>
              </a:tabLst>
            </a:pPr>
            <a:endParaRPr lang="en-US" sz="1600" b="0" strike="noStrike" spc="-1">
              <a:latin typeface="Arial"/>
            </a:endParaRPr>
          </a:p>
          <a:p>
            <a:pPr>
              <a:lnSpc>
                <a:spcPct val="100000"/>
              </a:lnSpc>
              <a:spcBef>
                <a:spcPts val="1001"/>
              </a:spcBef>
              <a:tabLst>
                <a:tab pos="0" algn="l"/>
              </a:tabLst>
            </a:pPr>
            <a:endParaRPr lang="en-US" sz="1600" b="0" strike="noStrike" spc="-1">
              <a:latin typeface="Arial"/>
            </a:endParaRPr>
          </a:p>
          <a:p>
            <a:pPr>
              <a:lnSpc>
                <a:spcPct val="100000"/>
              </a:lnSpc>
              <a:spcBef>
                <a:spcPts val="1001"/>
              </a:spcBef>
              <a:tabLst>
                <a:tab pos="0" algn="l"/>
              </a:tabLst>
            </a:pPr>
            <a:endParaRPr lang="en-US" sz="1600" b="0" strike="noStrike" spc="-1">
              <a:latin typeface="Arial"/>
            </a:endParaRPr>
          </a:p>
          <a:p>
            <a:pPr>
              <a:lnSpc>
                <a:spcPct val="100000"/>
              </a:lnSpc>
              <a:spcBef>
                <a:spcPts val="1001"/>
              </a:spcBef>
              <a:tabLst>
                <a:tab pos="0" algn="l"/>
              </a:tabLst>
            </a:pPr>
            <a:endParaRPr lang="en-US" sz="1600" b="0" strike="noStrike" spc="-1">
              <a:latin typeface="Arial"/>
            </a:endParaRPr>
          </a:p>
          <a:p>
            <a:pPr>
              <a:lnSpc>
                <a:spcPct val="100000"/>
              </a:lnSpc>
              <a:spcBef>
                <a:spcPts val="1001"/>
              </a:spcBef>
              <a:tabLst>
                <a:tab pos="0" algn="l"/>
              </a:tabLst>
            </a:pPr>
            <a:endParaRPr lang="en-US" sz="1600" b="0" strike="noStrike" spc="-1">
              <a:latin typeface="Arial"/>
            </a:endParaRPr>
          </a:p>
        </p:txBody>
      </p:sp>
      <p:sp>
        <p:nvSpPr>
          <p:cNvPr id="429" name="CustomShape 3"/>
          <p:cNvSpPr/>
          <p:nvPr/>
        </p:nvSpPr>
        <p:spPr>
          <a:xfrm>
            <a:off x="402120" y="252000"/>
            <a:ext cx="60955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GB" sz="3200" b="1" strike="noStrike" spc="-1" dirty="0">
                <a:solidFill>
                  <a:srgbClr val="1C7CBB"/>
                </a:solidFill>
                <a:latin typeface="Tw Cen MT"/>
              </a:rPr>
              <a:t>What’s </a:t>
            </a:r>
            <a:r>
              <a:rPr lang="en-GB" sz="3200" b="1" strike="noStrike" spc="-1" dirty="0" err="1">
                <a:solidFill>
                  <a:srgbClr val="1C7CBB"/>
                </a:solidFill>
                <a:latin typeface="Tw Cen MT"/>
              </a:rPr>
              <a:t>StackOverflow</a:t>
            </a:r>
            <a:r>
              <a:rPr lang="en-GB" sz="3200" b="1" strike="noStrike" spc="-1" dirty="0">
                <a:solidFill>
                  <a:srgbClr val="1C7CBB"/>
                </a:solidFill>
                <a:latin typeface="Tw Cen MT"/>
              </a:rPr>
              <a:t> ?</a:t>
            </a:r>
            <a:endParaRPr lang="en-US" sz="3200" b="0" strike="noStrike" spc="-1" dirty="0">
              <a:solidFill>
                <a:srgbClr val="1C7CBB"/>
              </a:solidFill>
              <a:latin typeface="Arial"/>
            </a:endParaRPr>
          </a:p>
        </p:txBody>
      </p:sp>
      <p:grpSp>
        <p:nvGrpSpPr>
          <p:cNvPr id="430" name="Group 4"/>
          <p:cNvGrpSpPr/>
          <p:nvPr/>
        </p:nvGrpSpPr>
        <p:grpSpPr>
          <a:xfrm>
            <a:off x="554400" y="819000"/>
            <a:ext cx="1434240" cy="190080"/>
            <a:chOff x="515880" y="1216080"/>
            <a:chExt cx="1434240" cy="190080"/>
          </a:xfrm>
        </p:grpSpPr>
        <p:sp>
          <p:nvSpPr>
            <p:cNvPr id="431" name="CustomShape 5"/>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432" name="CustomShape 6"/>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433" name="CustomShape 7"/>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434" name="CustomShape 8"/>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435" name="CustomShape 9"/>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pic>
        <p:nvPicPr>
          <p:cNvPr id="436" name="Picture 14_0"/>
          <p:cNvPicPr/>
          <p:nvPr/>
        </p:nvPicPr>
        <p:blipFill>
          <a:blip r:embed="rId2"/>
          <a:stretch/>
        </p:blipFill>
        <p:spPr>
          <a:xfrm>
            <a:off x="10096560" y="0"/>
            <a:ext cx="2095200" cy="1487160"/>
          </a:xfrm>
          <a:prstGeom prst="rect">
            <a:avLst/>
          </a:prstGeom>
          <a:ln>
            <a:noFill/>
          </a:ln>
        </p:spPr>
      </p:pic>
      <p:sp>
        <p:nvSpPr>
          <p:cNvPr id="437" name="TextShape 10"/>
          <p:cNvSpPr txBox="1"/>
          <p:nvPr/>
        </p:nvSpPr>
        <p:spPr>
          <a:xfrm>
            <a:off x="402119" y="1604520"/>
            <a:ext cx="5585443" cy="3977280"/>
          </a:xfrm>
          <a:prstGeom prst="rect">
            <a:avLst/>
          </a:prstGeom>
          <a:noFill/>
          <a:ln>
            <a:noFill/>
          </a:ln>
        </p:spPr>
        <p:txBody>
          <a:bodyPr lIns="0" tIns="0" rIns="0" bIns="0" anchor="ctr">
            <a:noAutofit/>
          </a:bodyPr>
          <a:lstStyle/>
          <a:p>
            <a:r>
              <a:rPr lang="en-US" sz="2400" strike="noStrike" spc="-1" dirty="0">
                <a:latin typeface="Arial"/>
                <a:ea typeface="Noto Sans CJK SC"/>
              </a:rPr>
              <a:t>It is website that you can ask question that you face during coding and Other reply to you by text or code or both and other can votes about it if it was useful or not.</a:t>
            </a:r>
            <a:endParaRPr lang="en-US" sz="2400" strike="noStrike" spc="-1" dirty="0">
              <a:latin typeface="Arial"/>
            </a:endParaRPr>
          </a:p>
        </p:txBody>
      </p:sp>
      <p:pic>
        <p:nvPicPr>
          <p:cNvPr id="438" name="Picture 437"/>
          <p:cNvPicPr/>
          <p:nvPr/>
        </p:nvPicPr>
        <p:blipFill>
          <a:blip r:embed="rId3"/>
          <a:stretch/>
        </p:blipFill>
        <p:spPr>
          <a:xfrm>
            <a:off x="5865840" y="2377440"/>
            <a:ext cx="6112800" cy="2394000"/>
          </a:xfrm>
          <a:prstGeom prst="rect">
            <a:avLst/>
          </a:prstGeom>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8" name="Picture 14_2"/>
          <p:cNvPicPr/>
          <p:nvPr/>
        </p:nvPicPr>
        <p:blipFill>
          <a:blip r:embed="rId2"/>
          <a:stretch/>
        </p:blipFill>
        <p:spPr>
          <a:xfrm>
            <a:off x="10096560" y="0"/>
            <a:ext cx="2095200" cy="1487160"/>
          </a:xfrm>
          <a:prstGeom prst="rect">
            <a:avLst/>
          </a:prstGeom>
          <a:ln>
            <a:noFill/>
          </a:ln>
        </p:spPr>
      </p:pic>
      <p:sp>
        <p:nvSpPr>
          <p:cNvPr id="439" name="CustomShape 1"/>
          <p:cNvSpPr/>
          <p:nvPr/>
        </p:nvSpPr>
        <p:spPr>
          <a:xfrm>
            <a:off x="402120" y="4309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440" name="CustomShape 2"/>
          <p:cNvSpPr/>
          <p:nvPr/>
        </p:nvSpPr>
        <p:spPr>
          <a:xfrm>
            <a:off x="554400" y="1715400"/>
            <a:ext cx="6095520" cy="39841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001"/>
              </a:spcBef>
              <a:tabLst>
                <a:tab pos="0" algn="l"/>
              </a:tabLst>
            </a:pPr>
            <a:endParaRPr lang="en-US" sz="1600" b="0" strike="noStrike" spc="-1">
              <a:latin typeface="Arial"/>
            </a:endParaRPr>
          </a:p>
          <a:p>
            <a:pPr>
              <a:lnSpc>
                <a:spcPct val="100000"/>
              </a:lnSpc>
              <a:spcBef>
                <a:spcPts val="1001"/>
              </a:spcBef>
              <a:tabLst>
                <a:tab pos="0" algn="l"/>
              </a:tabLst>
            </a:pPr>
            <a:endParaRPr lang="en-US" sz="1600" b="0" strike="noStrike" spc="-1">
              <a:latin typeface="Arial"/>
            </a:endParaRPr>
          </a:p>
          <a:p>
            <a:pPr>
              <a:lnSpc>
                <a:spcPct val="100000"/>
              </a:lnSpc>
              <a:spcBef>
                <a:spcPts val="1001"/>
              </a:spcBef>
              <a:tabLst>
                <a:tab pos="0" algn="l"/>
              </a:tabLst>
            </a:pPr>
            <a:endParaRPr lang="en-US" sz="1600" b="0" strike="noStrike" spc="-1">
              <a:latin typeface="Arial"/>
            </a:endParaRPr>
          </a:p>
          <a:p>
            <a:pPr>
              <a:lnSpc>
                <a:spcPct val="100000"/>
              </a:lnSpc>
              <a:spcBef>
                <a:spcPts val="1001"/>
              </a:spcBef>
              <a:tabLst>
                <a:tab pos="0" algn="l"/>
              </a:tabLst>
            </a:pPr>
            <a:endParaRPr lang="en-US" sz="1600" b="0" strike="noStrike" spc="-1">
              <a:latin typeface="Arial"/>
            </a:endParaRPr>
          </a:p>
          <a:p>
            <a:pPr>
              <a:lnSpc>
                <a:spcPct val="100000"/>
              </a:lnSpc>
              <a:spcBef>
                <a:spcPts val="1001"/>
              </a:spcBef>
              <a:tabLst>
                <a:tab pos="0" algn="l"/>
              </a:tabLst>
            </a:pPr>
            <a:endParaRPr lang="en-US" sz="1600" b="0" strike="noStrike" spc="-1">
              <a:latin typeface="Arial"/>
            </a:endParaRPr>
          </a:p>
        </p:txBody>
      </p:sp>
      <p:sp>
        <p:nvSpPr>
          <p:cNvPr id="441" name="CustomShape 3"/>
          <p:cNvSpPr/>
          <p:nvPr/>
        </p:nvSpPr>
        <p:spPr>
          <a:xfrm>
            <a:off x="402120" y="252000"/>
            <a:ext cx="10029840"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tabLst>
                <a:tab pos="0" algn="l"/>
              </a:tabLst>
            </a:pPr>
            <a:r>
              <a:rPr lang="en-GB" sz="3200" b="1" strike="noStrike" spc="-1" dirty="0">
                <a:solidFill>
                  <a:srgbClr val="1C7CBB"/>
                </a:solidFill>
                <a:latin typeface="Tw Cen MT"/>
              </a:rPr>
              <a:t>What’s our dataset talk about ? And Where it come from ?</a:t>
            </a:r>
            <a:endParaRPr lang="en-US" sz="3200" b="0" strike="noStrike" spc="-1" dirty="0">
              <a:solidFill>
                <a:srgbClr val="1C7CBB"/>
              </a:solidFill>
              <a:latin typeface="Arial"/>
            </a:endParaRPr>
          </a:p>
        </p:txBody>
      </p:sp>
      <p:sp>
        <p:nvSpPr>
          <p:cNvPr id="449" name="TextShape 10"/>
          <p:cNvSpPr txBox="1"/>
          <p:nvPr/>
        </p:nvSpPr>
        <p:spPr>
          <a:xfrm>
            <a:off x="573480" y="1604520"/>
            <a:ext cx="5242680" cy="3977280"/>
          </a:xfrm>
          <a:prstGeom prst="rect">
            <a:avLst/>
          </a:prstGeom>
          <a:noFill/>
          <a:ln>
            <a:noFill/>
          </a:ln>
        </p:spPr>
        <p:txBody>
          <a:bodyPr lIns="0" tIns="0" rIns="0" bIns="0" anchor="ctr">
            <a:noAutofit/>
          </a:bodyPr>
          <a:lstStyle/>
          <a:p>
            <a:pPr algn="ctr"/>
            <a:r>
              <a:rPr lang="en-US" sz="2400" b="0" strike="noStrike" spc="-1" dirty="0">
                <a:latin typeface="Arial"/>
                <a:ea typeface="Noto Sans CJK SC"/>
              </a:rPr>
              <a:t>Our data is talk about Question and Answer in Python</a:t>
            </a:r>
            <a:r>
              <a:rPr lang="en-US" sz="2400" b="1" strike="noStrike" spc="-1" dirty="0">
                <a:latin typeface="Arial"/>
                <a:ea typeface="Noto Sans CJK SC"/>
              </a:rPr>
              <a:t> </a:t>
            </a:r>
            <a:r>
              <a:rPr lang="en-US" sz="2400" b="0" strike="noStrike" spc="-1" dirty="0">
                <a:latin typeface="Arial"/>
                <a:ea typeface="Noto Sans CJK SC"/>
              </a:rPr>
              <a:t>from </a:t>
            </a:r>
            <a:r>
              <a:rPr lang="en-US" sz="2400" b="0" strike="noStrike" spc="-1" dirty="0" err="1">
                <a:latin typeface="Arial"/>
                <a:ea typeface="Noto Sans CJK SC"/>
              </a:rPr>
              <a:t>StackOverflow</a:t>
            </a:r>
            <a:r>
              <a:rPr lang="en-US" sz="2400" b="0" strike="noStrike" spc="-1" dirty="0">
                <a:latin typeface="Arial"/>
                <a:ea typeface="Noto Sans CJK SC"/>
              </a:rPr>
              <a:t> from year 2008 – 2016 form Kaggle which collected by using Stack Overflow Big Query API.</a:t>
            </a:r>
            <a:endParaRPr lang="en-US" sz="2400" b="0" strike="noStrike" spc="-1" dirty="0">
              <a:latin typeface="Arial"/>
            </a:endParaRPr>
          </a:p>
        </p:txBody>
      </p:sp>
      <p:pic>
        <p:nvPicPr>
          <p:cNvPr id="450" name="Picture 449"/>
          <p:cNvPicPr/>
          <p:nvPr/>
        </p:nvPicPr>
        <p:blipFill>
          <a:blip r:embed="rId3"/>
          <a:stretch/>
        </p:blipFill>
        <p:spPr>
          <a:xfrm>
            <a:off x="6126480" y="2560320"/>
            <a:ext cx="5790960" cy="2236320"/>
          </a:xfrm>
          <a:prstGeom prst="rect">
            <a:avLst/>
          </a:prstGeom>
          <a:ln>
            <a:noFill/>
          </a:ln>
        </p:spPr>
      </p:pic>
      <p:grpSp>
        <p:nvGrpSpPr>
          <p:cNvPr id="14" name="Group 4">
            <a:extLst>
              <a:ext uri="{FF2B5EF4-FFF2-40B4-BE49-F238E27FC236}">
                <a16:creationId xmlns:a16="http://schemas.microsoft.com/office/drawing/2014/main" id="{2AE472E1-6275-45B6-B7E6-94E86D6D6F50}"/>
              </a:ext>
            </a:extLst>
          </p:cNvPr>
          <p:cNvGrpSpPr/>
          <p:nvPr/>
        </p:nvGrpSpPr>
        <p:grpSpPr>
          <a:xfrm>
            <a:off x="554400" y="819000"/>
            <a:ext cx="1434240" cy="190080"/>
            <a:chOff x="515880" y="1216080"/>
            <a:chExt cx="1434240" cy="190080"/>
          </a:xfrm>
        </p:grpSpPr>
        <p:sp>
          <p:nvSpPr>
            <p:cNvPr id="15" name="CustomShape 5">
              <a:extLst>
                <a:ext uri="{FF2B5EF4-FFF2-40B4-BE49-F238E27FC236}">
                  <a16:creationId xmlns:a16="http://schemas.microsoft.com/office/drawing/2014/main" id="{BF491A23-5D2C-4FDB-BB01-B6077D0053D7}"/>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16" name="CustomShape 6">
              <a:extLst>
                <a:ext uri="{FF2B5EF4-FFF2-40B4-BE49-F238E27FC236}">
                  <a16:creationId xmlns:a16="http://schemas.microsoft.com/office/drawing/2014/main" id="{FA5085D8-1F94-4932-985C-2C0029D08A4C}"/>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17" name="CustomShape 7">
              <a:extLst>
                <a:ext uri="{FF2B5EF4-FFF2-40B4-BE49-F238E27FC236}">
                  <a16:creationId xmlns:a16="http://schemas.microsoft.com/office/drawing/2014/main" id="{AA9B69F2-287F-4B90-8023-9D90798D1C1B}"/>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18" name="CustomShape 8">
              <a:extLst>
                <a:ext uri="{FF2B5EF4-FFF2-40B4-BE49-F238E27FC236}">
                  <a16:creationId xmlns:a16="http://schemas.microsoft.com/office/drawing/2014/main" id="{686DE492-F34B-49BA-A8CB-7CA79BB95580}"/>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19" name="CustomShape 9">
              <a:extLst>
                <a:ext uri="{FF2B5EF4-FFF2-40B4-BE49-F238E27FC236}">
                  <a16:creationId xmlns:a16="http://schemas.microsoft.com/office/drawing/2014/main" id="{68097863-5CD8-43E1-93C3-96EE3CD36774}"/>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1">
            <a:extLst>
              <a:ext uri="{FF2B5EF4-FFF2-40B4-BE49-F238E27FC236}">
                <a16:creationId xmlns:a16="http://schemas.microsoft.com/office/drawing/2014/main" id="{F9E967B8-95E6-499C-8DBB-15BAB34D6711}"/>
              </a:ext>
            </a:extLst>
          </p:cNvPr>
          <p:cNvPicPr>
            <a:picLocks noGrp="1" noChangeAspect="1"/>
          </p:cNvPicPr>
          <p:nvPr/>
        </p:nvPicPr>
        <p:blipFill>
          <a:blip r:embed="rId2"/>
          <a:stretch>
            <a:fillRect/>
          </a:stretch>
        </p:blipFill>
        <p:spPr>
          <a:xfrm>
            <a:off x="-1" y="1"/>
            <a:ext cx="6561328" cy="2675106"/>
          </a:xfrm>
          <a:prstGeom prst="rect">
            <a:avLst/>
          </a:prstGeom>
        </p:spPr>
      </p:pic>
      <p:pic>
        <p:nvPicPr>
          <p:cNvPr id="3" name="Picture 2">
            <a:extLst>
              <a:ext uri="{FF2B5EF4-FFF2-40B4-BE49-F238E27FC236}">
                <a16:creationId xmlns:a16="http://schemas.microsoft.com/office/drawing/2014/main" id="{3117815D-F888-4EEC-AD5A-6150C9BF498A}"/>
              </a:ext>
            </a:extLst>
          </p:cNvPr>
          <p:cNvPicPr>
            <a:picLocks noChangeAspect="1"/>
          </p:cNvPicPr>
          <p:nvPr/>
        </p:nvPicPr>
        <p:blipFill>
          <a:blip r:embed="rId3"/>
          <a:stretch>
            <a:fillRect/>
          </a:stretch>
        </p:blipFill>
        <p:spPr>
          <a:xfrm>
            <a:off x="475423" y="2675106"/>
            <a:ext cx="6176356" cy="4182893"/>
          </a:xfrm>
          <a:prstGeom prst="rect">
            <a:avLst/>
          </a:prstGeom>
        </p:spPr>
      </p:pic>
      <p:pic>
        <p:nvPicPr>
          <p:cNvPr id="4" name="Picture 3">
            <a:extLst>
              <a:ext uri="{FF2B5EF4-FFF2-40B4-BE49-F238E27FC236}">
                <a16:creationId xmlns:a16="http://schemas.microsoft.com/office/drawing/2014/main" id="{ED00DC18-0771-4DD7-B46F-22F67D521728}"/>
              </a:ext>
            </a:extLst>
          </p:cNvPr>
          <p:cNvPicPr>
            <a:picLocks noChangeAspect="1"/>
          </p:cNvPicPr>
          <p:nvPr/>
        </p:nvPicPr>
        <p:blipFill>
          <a:blip r:embed="rId4"/>
          <a:stretch>
            <a:fillRect/>
          </a:stretch>
        </p:blipFill>
        <p:spPr>
          <a:xfrm>
            <a:off x="7458480" y="2276272"/>
            <a:ext cx="4733520" cy="1055150"/>
          </a:xfrm>
          <a:prstGeom prst="rect">
            <a:avLst/>
          </a:prstGeom>
        </p:spPr>
      </p:pic>
      <p:cxnSp>
        <p:nvCxnSpPr>
          <p:cNvPr id="6" name="Straight Arrow Connector 5">
            <a:extLst>
              <a:ext uri="{FF2B5EF4-FFF2-40B4-BE49-F238E27FC236}">
                <a16:creationId xmlns:a16="http://schemas.microsoft.com/office/drawing/2014/main" id="{B49F2DCF-14FC-4A3E-BB20-9E1AB7EB3A5F}"/>
              </a:ext>
            </a:extLst>
          </p:cNvPr>
          <p:cNvCxnSpPr>
            <a:cxnSpLocks/>
          </p:cNvCxnSpPr>
          <p:nvPr/>
        </p:nvCxnSpPr>
        <p:spPr>
          <a:xfrm flipV="1">
            <a:off x="6484493" y="2800366"/>
            <a:ext cx="820268" cy="4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6F15305-C7A7-452C-8F20-1C2DDF7B2676}"/>
              </a:ext>
            </a:extLst>
          </p:cNvPr>
          <p:cNvSpPr txBox="1"/>
          <p:nvPr/>
        </p:nvSpPr>
        <p:spPr>
          <a:xfrm>
            <a:off x="7954148" y="1338049"/>
            <a:ext cx="37511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C7CBB"/>
                </a:solidFill>
                <a:latin typeface="Arial" panose="020B0604020202020204" pitchFamily="34" charset="0"/>
                <a:cs typeface="Arial" panose="020B0604020202020204" pitchFamily="34" charset="0"/>
              </a:rPr>
              <a:t>Short answer extraction</a:t>
            </a:r>
          </a:p>
        </p:txBody>
      </p:sp>
    </p:spTree>
    <p:extLst>
      <p:ext uri="{BB962C8B-B14F-4D97-AF65-F5344CB8AC3E}">
        <p14:creationId xmlns:p14="http://schemas.microsoft.com/office/powerpoint/2010/main" val="25986790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 name="Picture 6_0" descr="Text&#10;&#10;Description automatically generated"/>
          <p:cNvPicPr/>
          <p:nvPr/>
        </p:nvPicPr>
        <p:blipFill>
          <a:blip r:embed="rId2"/>
          <a:srcRect l="8374" r="8374"/>
          <a:stretch/>
        </p:blipFill>
        <p:spPr>
          <a:xfrm>
            <a:off x="6579960" y="736200"/>
            <a:ext cx="4746600" cy="5375160"/>
          </a:xfrm>
          <a:prstGeom prst="rect">
            <a:avLst/>
          </a:prstGeom>
          <a:ln>
            <a:noFill/>
          </a:ln>
        </p:spPr>
      </p:pic>
      <p:sp>
        <p:nvSpPr>
          <p:cNvPr id="452" name="CustomShape 1"/>
          <p:cNvSpPr/>
          <p:nvPr/>
        </p:nvSpPr>
        <p:spPr>
          <a:xfrm>
            <a:off x="402120" y="4309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453" name="CustomShape 2"/>
          <p:cNvSpPr/>
          <p:nvPr/>
        </p:nvSpPr>
        <p:spPr>
          <a:xfrm>
            <a:off x="554400" y="1715400"/>
            <a:ext cx="6095520" cy="3984120"/>
          </a:xfrm>
          <a:prstGeom prst="rect">
            <a:avLst/>
          </a:prstGeom>
          <a:noFill/>
          <a:ln>
            <a:noFill/>
          </a:ln>
        </p:spPr>
        <p:style>
          <a:lnRef idx="0">
            <a:scrgbClr r="0" g="0" b="0"/>
          </a:lnRef>
          <a:fillRef idx="0">
            <a:scrgbClr r="0" g="0" b="0"/>
          </a:fillRef>
          <a:effectRef idx="0">
            <a:scrgbClr r="0" g="0" b="0"/>
          </a:effectRef>
          <a:fontRef idx="minor"/>
        </p:style>
        <p:txBody>
          <a:bodyPr lIns="0" tIns="0" rIns="0" bIns="0">
            <a:noAutofit/>
          </a:bodyPr>
          <a:lstStyle/>
          <a:p>
            <a:pPr>
              <a:lnSpc>
                <a:spcPct val="100000"/>
              </a:lnSpc>
              <a:spcBef>
                <a:spcPts val="1001"/>
              </a:spcBef>
              <a:tabLst>
                <a:tab pos="0" algn="l"/>
              </a:tabLst>
            </a:pPr>
            <a:r>
              <a:rPr lang="en-US" sz="1800" b="0" strike="noStrike" spc="-1" dirty="0">
                <a:solidFill>
                  <a:srgbClr val="000000"/>
                </a:solidFill>
                <a:latin typeface="Arial" panose="020B0604020202020204" pitchFamily="34" charset="0"/>
                <a:ea typeface="Tw Cen MT"/>
                <a:cs typeface="Arial" panose="020B0604020202020204" pitchFamily="34" charset="0"/>
              </a:rPr>
              <a:t>Full text of all questions and answers from Stack Overflow that are tagged with the </a:t>
            </a:r>
            <a:r>
              <a:rPr lang="en-US" sz="1800" b="0" strike="noStrike" spc="-1" dirty="0">
                <a:solidFill>
                  <a:srgbClr val="6B9F25"/>
                </a:solidFill>
                <a:latin typeface="Arial" panose="020B0604020202020204" pitchFamily="34" charset="0"/>
                <a:ea typeface="Tw Cen MT"/>
                <a:cs typeface="Arial" panose="020B0604020202020204" pitchFamily="34" charset="0"/>
                <a:hlinkClick r:id="rId3"/>
              </a:rPr>
              <a:t>python tag</a:t>
            </a:r>
            <a:r>
              <a:rPr lang="en-US" sz="1800" b="0" strike="noStrike" spc="-1" dirty="0">
                <a:solidFill>
                  <a:srgbClr val="000000"/>
                </a:solidFill>
                <a:latin typeface="Arial" panose="020B0604020202020204" pitchFamily="34" charset="0"/>
                <a:ea typeface="Tw Cen MT"/>
                <a:cs typeface="Arial" panose="020B0604020202020204" pitchFamily="34" charset="0"/>
              </a:rPr>
              <a:t>.</a:t>
            </a:r>
            <a:endParaRPr lang="en-US" sz="1800" b="0" strike="noStrike" spc="-1" dirty="0">
              <a:latin typeface="Arial" panose="020B0604020202020204" pitchFamily="34" charset="0"/>
              <a:cs typeface="Arial" panose="020B0604020202020204" pitchFamily="34" charset="0"/>
            </a:endParaRPr>
          </a:p>
          <a:p>
            <a:pPr>
              <a:lnSpc>
                <a:spcPct val="100000"/>
              </a:lnSpc>
              <a:spcBef>
                <a:spcPts val="1001"/>
              </a:spcBef>
              <a:tabLst>
                <a:tab pos="0" algn="l"/>
              </a:tabLst>
            </a:pPr>
            <a:r>
              <a:rPr lang="en-US" sz="1800" b="0" strike="noStrike" spc="-1" dirty="0">
                <a:solidFill>
                  <a:srgbClr val="000000"/>
                </a:solidFill>
                <a:latin typeface="Arial" panose="020B0604020202020204" pitchFamily="34" charset="0"/>
                <a:ea typeface="Tw Cen MT"/>
                <a:cs typeface="Arial" panose="020B0604020202020204" pitchFamily="34" charset="0"/>
              </a:rPr>
              <a:t>The dataset contains questions all questions asked between August 2, 2008 and October 19, 2016.</a:t>
            </a:r>
            <a:endParaRPr lang="en-US" sz="1800" b="0" strike="noStrike" spc="-1" dirty="0">
              <a:latin typeface="Arial" panose="020B0604020202020204" pitchFamily="34" charset="0"/>
              <a:cs typeface="Arial" panose="020B0604020202020204" pitchFamily="34" charset="0"/>
            </a:endParaRPr>
          </a:p>
          <a:p>
            <a:pPr>
              <a:lnSpc>
                <a:spcPct val="100000"/>
              </a:lnSpc>
              <a:spcBef>
                <a:spcPts val="1001"/>
              </a:spcBef>
              <a:tabLst>
                <a:tab pos="0" algn="l"/>
              </a:tabLst>
            </a:pPr>
            <a:endParaRPr lang="en-US" sz="1800" b="0" strike="noStrike" spc="-1" dirty="0">
              <a:latin typeface="Arial" panose="020B0604020202020204" pitchFamily="34" charset="0"/>
              <a:cs typeface="Arial" panose="020B0604020202020204" pitchFamily="34" charset="0"/>
            </a:endParaRPr>
          </a:p>
          <a:p>
            <a:pPr>
              <a:lnSpc>
                <a:spcPct val="100000"/>
              </a:lnSpc>
              <a:spcBef>
                <a:spcPts val="1001"/>
              </a:spcBef>
              <a:tabLst>
                <a:tab pos="0" algn="l"/>
              </a:tabLst>
            </a:pPr>
            <a:r>
              <a:rPr lang="en-US" sz="1800" b="1" strike="noStrike" spc="-1" dirty="0">
                <a:solidFill>
                  <a:srgbClr val="03A1A4"/>
                </a:solidFill>
                <a:latin typeface="Arial" panose="020B0604020202020204" pitchFamily="34" charset="0"/>
                <a:ea typeface="Tw Cen MT"/>
                <a:cs typeface="Arial" panose="020B0604020202020204" pitchFamily="34" charset="0"/>
              </a:rPr>
              <a:t>This dataset is organized as three tables:</a:t>
            </a:r>
            <a:endParaRPr lang="en-US" sz="1800" b="0" strike="noStrike" spc="-1" dirty="0">
              <a:latin typeface="Arial" panose="020B0604020202020204" pitchFamily="34" charset="0"/>
              <a:cs typeface="Arial" panose="020B0604020202020204" pitchFamily="34" charset="0"/>
            </a:endParaRPr>
          </a:p>
          <a:p>
            <a:pPr marL="343080" indent="-342720">
              <a:lnSpc>
                <a:spcPct val="100000"/>
              </a:lnSpc>
              <a:spcBef>
                <a:spcPts val="1001"/>
              </a:spcBef>
              <a:buClr>
                <a:srgbClr val="000000"/>
              </a:buClr>
              <a:buFont typeface="Arial"/>
              <a:buAutoNum type="arabicPeriod"/>
              <a:tabLst>
                <a:tab pos="0" algn="l"/>
              </a:tabLst>
            </a:pPr>
            <a:r>
              <a:rPr lang="en-US" sz="1600" b="1" strike="noStrike" spc="-1" dirty="0">
                <a:solidFill>
                  <a:srgbClr val="EF3078"/>
                </a:solidFill>
                <a:latin typeface="Arial" panose="020B0604020202020204" pitchFamily="34" charset="0"/>
                <a:ea typeface="Tw Cen MT"/>
                <a:cs typeface="Arial" panose="020B0604020202020204" pitchFamily="34" charset="0"/>
              </a:rPr>
              <a:t>Questions</a:t>
            </a:r>
            <a:endParaRPr lang="en-US" sz="1600" b="0" strike="noStrike" spc="-1" dirty="0">
              <a:solidFill>
                <a:srgbClr val="EF3078"/>
              </a:solidFill>
              <a:latin typeface="Arial" panose="020B0604020202020204" pitchFamily="34" charset="0"/>
              <a:cs typeface="Arial" panose="020B0604020202020204" pitchFamily="34" charset="0"/>
            </a:endParaRPr>
          </a:p>
          <a:p>
            <a:pPr marL="343080" indent="-342720">
              <a:lnSpc>
                <a:spcPct val="100000"/>
              </a:lnSpc>
              <a:spcBef>
                <a:spcPts val="1001"/>
              </a:spcBef>
              <a:buClr>
                <a:srgbClr val="000000"/>
              </a:buClr>
              <a:buFont typeface="Arial"/>
              <a:buAutoNum type="arabicPeriod"/>
              <a:tabLst>
                <a:tab pos="0" algn="l"/>
              </a:tabLst>
            </a:pPr>
            <a:r>
              <a:rPr lang="en-US" sz="1600" b="1" strike="noStrike" spc="-1" dirty="0">
                <a:solidFill>
                  <a:srgbClr val="EF3078"/>
                </a:solidFill>
                <a:latin typeface="Arial" panose="020B0604020202020204" pitchFamily="34" charset="0"/>
                <a:ea typeface="Tw Cen MT"/>
                <a:cs typeface="Arial" panose="020B0604020202020204" pitchFamily="34" charset="0"/>
              </a:rPr>
              <a:t>Answers</a:t>
            </a:r>
            <a:endParaRPr lang="en-US" sz="1600" b="0" strike="noStrike" spc="-1" dirty="0">
              <a:solidFill>
                <a:srgbClr val="EF3078"/>
              </a:solidFill>
              <a:latin typeface="Arial" panose="020B0604020202020204" pitchFamily="34" charset="0"/>
              <a:cs typeface="Arial" panose="020B0604020202020204" pitchFamily="34" charset="0"/>
            </a:endParaRPr>
          </a:p>
          <a:p>
            <a:pPr marL="343080" indent="-342720">
              <a:lnSpc>
                <a:spcPct val="100000"/>
              </a:lnSpc>
              <a:spcBef>
                <a:spcPts val="1001"/>
              </a:spcBef>
              <a:buClr>
                <a:srgbClr val="000000"/>
              </a:buClr>
              <a:buFont typeface="Arial"/>
              <a:buAutoNum type="arabicPeriod"/>
              <a:tabLst>
                <a:tab pos="0" algn="l"/>
              </a:tabLst>
            </a:pPr>
            <a:r>
              <a:rPr lang="en-US" sz="1600" b="1" strike="noStrike" spc="-1" dirty="0">
                <a:solidFill>
                  <a:srgbClr val="EF3078"/>
                </a:solidFill>
                <a:latin typeface="Arial" panose="020B0604020202020204" pitchFamily="34" charset="0"/>
                <a:ea typeface="Tw Cen MT"/>
                <a:cs typeface="Arial" panose="020B0604020202020204" pitchFamily="34" charset="0"/>
              </a:rPr>
              <a:t>Tags</a:t>
            </a:r>
            <a:endParaRPr lang="en-US" sz="1600" b="0" strike="noStrike" spc="-1" dirty="0">
              <a:solidFill>
                <a:srgbClr val="EF3078"/>
              </a:solidFill>
              <a:latin typeface="Arial" panose="020B0604020202020204" pitchFamily="34" charset="0"/>
              <a:cs typeface="Arial" panose="020B0604020202020204" pitchFamily="34" charset="0"/>
            </a:endParaRPr>
          </a:p>
          <a:p>
            <a:pPr>
              <a:lnSpc>
                <a:spcPct val="100000"/>
              </a:lnSpc>
              <a:spcBef>
                <a:spcPts val="1001"/>
              </a:spcBef>
              <a:tabLst>
                <a:tab pos="0" algn="l"/>
              </a:tabLst>
            </a:pPr>
            <a:endParaRPr lang="en-US" sz="1600" b="0" strike="noStrike" spc="-1" dirty="0">
              <a:latin typeface="Arial" panose="020B0604020202020204" pitchFamily="34" charset="0"/>
              <a:cs typeface="Arial" panose="020B0604020202020204" pitchFamily="34" charset="0"/>
            </a:endParaRPr>
          </a:p>
        </p:txBody>
      </p:sp>
      <p:sp>
        <p:nvSpPr>
          <p:cNvPr id="454" name="CustomShape 3"/>
          <p:cNvSpPr/>
          <p:nvPr/>
        </p:nvSpPr>
        <p:spPr>
          <a:xfrm>
            <a:off x="402120" y="252000"/>
            <a:ext cx="8539560"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tabLst>
                <a:tab pos="0" algn="l"/>
              </a:tabLst>
            </a:pPr>
            <a:r>
              <a:rPr lang="en-GB" sz="3200" b="1" strike="noStrike" spc="-1" dirty="0">
                <a:solidFill>
                  <a:srgbClr val="1C7CBB"/>
                </a:solidFill>
                <a:latin typeface="Tw Cen MT"/>
              </a:rPr>
              <a:t>Python Questions from Stack Overflow Dataset</a:t>
            </a:r>
            <a:endParaRPr lang="en-US" sz="3200" b="0" strike="noStrike" spc="-1" dirty="0">
              <a:solidFill>
                <a:srgbClr val="1C7CBB"/>
              </a:solidFill>
              <a:latin typeface="Arial"/>
            </a:endParaRPr>
          </a:p>
        </p:txBody>
      </p:sp>
      <p:pic>
        <p:nvPicPr>
          <p:cNvPr id="461" name="Picture 14_1"/>
          <p:cNvPicPr/>
          <p:nvPr/>
        </p:nvPicPr>
        <p:blipFill>
          <a:blip r:embed="rId4"/>
          <a:stretch/>
        </p:blipFill>
        <p:spPr>
          <a:xfrm>
            <a:off x="10096560" y="0"/>
            <a:ext cx="2095200" cy="1487160"/>
          </a:xfrm>
          <a:prstGeom prst="rect">
            <a:avLst/>
          </a:prstGeom>
          <a:ln>
            <a:noFill/>
          </a:ln>
        </p:spPr>
      </p:pic>
      <p:grpSp>
        <p:nvGrpSpPr>
          <p:cNvPr id="13" name="Group 4">
            <a:extLst>
              <a:ext uri="{FF2B5EF4-FFF2-40B4-BE49-F238E27FC236}">
                <a16:creationId xmlns:a16="http://schemas.microsoft.com/office/drawing/2014/main" id="{56C585DE-B2E0-491C-9C4D-64B25B4E1A21}"/>
              </a:ext>
            </a:extLst>
          </p:cNvPr>
          <p:cNvGrpSpPr/>
          <p:nvPr/>
        </p:nvGrpSpPr>
        <p:grpSpPr>
          <a:xfrm>
            <a:off x="554400" y="819000"/>
            <a:ext cx="1434240" cy="190080"/>
            <a:chOff x="515880" y="1216080"/>
            <a:chExt cx="1434240" cy="190080"/>
          </a:xfrm>
        </p:grpSpPr>
        <p:sp>
          <p:nvSpPr>
            <p:cNvPr id="14" name="CustomShape 5">
              <a:extLst>
                <a:ext uri="{FF2B5EF4-FFF2-40B4-BE49-F238E27FC236}">
                  <a16:creationId xmlns:a16="http://schemas.microsoft.com/office/drawing/2014/main" id="{F0DEB5C5-8A0E-4FF6-8BA0-BBE689FB2DC0}"/>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15" name="CustomShape 6">
              <a:extLst>
                <a:ext uri="{FF2B5EF4-FFF2-40B4-BE49-F238E27FC236}">
                  <a16:creationId xmlns:a16="http://schemas.microsoft.com/office/drawing/2014/main" id="{42A7EE8D-2986-48EF-BD47-B652C12B39D3}"/>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16" name="CustomShape 7">
              <a:extLst>
                <a:ext uri="{FF2B5EF4-FFF2-40B4-BE49-F238E27FC236}">
                  <a16:creationId xmlns:a16="http://schemas.microsoft.com/office/drawing/2014/main" id="{C25FE3A3-B53D-4918-9C5B-D51C237CAADF}"/>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17" name="CustomShape 8">
              <a:extLst>
                <a:ext uri="{FF2B5EF4-FFF2-40B4-BE49-F238E27FC236}">
                  <a16:creationId xmlns:a16="http://schemas.microsoft.com/office/drawing/2014/main" id="{F9EFD3FB-CAB5-4A3F-8372-E2AFA83EDF6D}"/>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18" name="CustomShape 9">
              <a:extLst>
                <a:ext uri="{FF2B5EF4-FFF2-40B4-BE49-F238E27FC236}">
                  <a16:creationId xmlns:a16="http://schemas.microsoft.com/office/drawing/2014/main" id="{277A0874-2EDE-4739-B65E-F87F7726420A}"/>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CustomShape 1"/>
          <p:cNvSpPr/>
          <p:nvPr/>
        </p:nvSpPr>
        <p:spPr>
          <a:xfrm>
            <a:off x="763920" y="90756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463" name="CustomShape 2"/>
          <p:cNvSpPr/>
          <p:nvPr/>
        </p:nvSpPr>
        <p:spPr>
          <a:xfrm>
            <a:off x="466560" y="1499040"/>
            <a:ext cx="4764600" cy="403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90000"/>
              </a:lnSpc>
              <a:spcBef>
                <a:spcPts val="1001"/>
              </a:spcBef>
              <a:tabLst>
                <a:tab pos="0" algn="l"/>
              </a:tabLst>
            </a:pPr>
            <a:r>
              <a:rPr lang="en-US" sz="2400" b="0" strike="noStrike" spc="-1" dirty="0">
                <a:solidFill>
                  <a:srgbClr val="03A1A4"/>
                </a:solidFill>
                <a:latin typeface="Franklin Gothic Demi"/>
                <a:ea typeface="Tw Cen MT Condensed"/>
              </a:rPr>
              <a:t>Questions Table contains:-  </a:t>
            </a:r>
            <a:endParaRPr lang="en-US" sz="2400" b="0" strike="noStrike" spc="-1" dirty="0">
              <a:latin typeface="Arial"/>
            </a:endParaRPr>
          </a:p>
          <a:p>
            <a:pPr>
              <a:lnSpc>
                <a:spcPct val="90000"/>
              </a:lnSpc>
              <a:spcBef>
                <a:spcPts val="1001"/>
              </a:spcBef>
              <a:tabLst>
                <a:tab pos="0" algn="l"/>
              </a:tabLst>
            </a:pPr>
            <a:endParaRPr lang="en-US" sz="2400" b="0" strike="noStrike" spc="-1" dirty="0">
              <a:latin typeface="Arial"/>
            </a:endParaRPr>
          </a:p>
        </p:txBody>
      </p:sp>
      <p:pic>
        <p:nvPicPr>
          <p:cNvPr id="464" name="Picture 5" descr="Table&#10;&#10;Description automatically generated"/>
          <p:cNvPicPr/>
          <p:nvPr/>
        </p:nvPicPr>
        <p:blipFill>
          <a:blip r:embed="rId2"/>
          <a:stretch/>
        </p:blipFill>
        <p:spPr>
          <a:xfrm>
            <a:off x="4200480" y="1172880"/>
            <a:ext cx="7743600" cy="4178520"/>
          </a:xfrm>
          <a:prstGeom prst="rect">
            <a:avLst/>
          </a:prstGeom>
          <a:ln>
            <a:noFill/>
          </a:ln>
        </p:spPr>
      </p:pic>
      <p:sp>
        <p:nvSpPr>
          <p:cNvPr id="465" name="CustomShape 3"/>
          <p:cNvSpPr/>
          <p:nvPr/>
        </p:nvSpPr>
        <p:spPr>
          <a:xfrm>
            <a:off x="593640" y="1918800"/>
            <a:ext cx="4755960" cy="26874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285840" indent="-285480">
              <a:lnSpc>
                <a:spcPct val="100000"/>
              </a:lnSpc>
              <a:spcBef>
                <a:spcPts val="1001"/>
              </a:spcBef>
              <a:buClr>
                <a:srgbClr val="EF3078"/>
              </a:buClr>
              <a:buFont typeface="Wingdings" charset="2"/>
              <a:buChar char=""/>
            </a:pPr>
            <a:r>
              <a:rPr lang="en-US" sz="1800" b="0" strike="noStrike" spc="-1" dirty="0">
                <a:solidFill>
                  <a:srgbClr val="EF3078"/>
                </a:solidFill>
                <a:latin typeface="Arial" panose="020B0604020202020204" pitchFamily="34" charset="0"/>
                <a:cs typeface="Arial" panose="020B0604020202020204" pitchFamily="34" charset="0"/>
              </a:rPr>
              <a:t>Title</a:t>
            </a:r>
            <a:r>
              <a:rPr lang="en-US" sz="1800" b="0" strike="noStrike" spc="-1" dirty="0">
                <a:solidFill>
                  <a:srgbClr val="000000"/>
                </a:solidFill>
                <a:latin typeface="Arial" panose="020B0604020202020204" pitchFamily="34" charset="0"/>
                <a:cs typeface="Arial" panose="020B0604020202020204" pitchFamily="34" charset="0"/>
              </a:rPr>
              <a:t>: string</a:t>
            </a:r>
            <a:endParaRPr lang="en-US" sz="1800" b="0" strike="noStrike" spc="-1" dirty="0">
              <a:latin typeface="Arial" panose="020B0604020202020204" pitchFamily="34" charset="0"/>
              <a:cs typeface="Arial" panose="020B0604020202020204" pitchFamily="34" charset="0"/>
            </a:endParaRPr>
          </a:p>
          <a:p>
            <a:pPr marL="285840" indent="-285480">
              <a:lnSpc>
                <a:spcPct val="100000"/>
              </a:lnSpc>
              <a:spcBef>
                <a:spcPts val="1001"/>
              </a:spcBef>
              <a:buClr>
                <a:srgbClr val="EF3078"/>
              </a:buClr>
              <a:buFont typeface="Wingdings" charset="2"/>
              <a:buChar char=""/>
            </a:pPr>
            <a:r>
              <a:rPr lang="en-US" sz="1800" b="0" strike="noStrike" spc="-1" dirty="0">
                <a:solidFill>
                  <a:srgbClr val="EF3078"/>
                </a:solidFill>
                <a:latin typeface="Arial" panose="020B0604020202020204" pitchFamily="34" charset="0"/>
                <a:cs typeface="Arial" panose="020B0604020202020204" pitchFamily="34" charset="0"/>
              </a:rPr>
              <a:t>Body</a:t>
            </a:r>
            <a:r>
              <a:rPr lang="en-US" sz="1800" b="0" strike="noStrike" spc="-1" dirty="0">
                <a:solidFill>
                  <a:srgbClr val="000000"/>
                </a:solidFill>
                <a:latin typeface="Arial" panose="020B0604020202020204" pitchFamily="34" charset="0"/>
                <a:cs typeface="Arial" panose="020B0604020202020204" pitchFamily="34" charset="0"/>
              </a:rPr>
              <a:t>: HTML tags string</a:t>
            </a:r>
            <a:endParaRPr lang="en-US" sz="1800" b="0" strike="noStrike" spc="-1" dirty="0">
              <a:latin typeface="Arial" panose="020B0604020202020204" pitchFamily="34" charset="0"/>
              <a:cs typeface="Arial" panose="020B0604020202020204" pitchFamily="34" charset="0"/>
            </a:endParaRPr>
          </a:p>
          <a:p>
            <a:pPr marL="285840" indent="-285480">
              <a:lnSpc>
                <a:spcPct val="100000"/>
              </a:lnSpc>
              <a:spcBef>
                <a:spcPts val="1001"/>
              </a:spcBef>
              <a:buClr>
                <a:srgbClr val="EF3078"/>
              </a:buClr>
              <a:buFont typeface="Wingdings" charset="2"/>
              <a:buChar char=""/>
            </a:pPr>
            <a:r>
              <a:rPr lang="en-US" sz="1800" b="0" strike="noStrike" spc="-1" dirty="0">
                <a:solidFill>
                  <a:srgbClr val="EF3078"/>
                </a:solidFill>
                <a:latin typeface="Arial" panose="020B0604020202020204" pitchFamily="34" charset="0"/>
                <a:cs typeface="Arial" panose="020B0604020202020204" pitchFamily="34" charset="0"/>
              </a:rPr>
              <a:t>Creation</a:t>
            </a:r>
            <a:r>
              <a:rPr lang="en-US" sz="1800" b="0" strike="noStrike" spc="-1" dirty="0">
                <a:solidFill>
                  <a:srgbClr val="000000"/>
                </a:solidFill>
                <a:latin typeface="Arial" panose="020B0604020202020204" pitchFamily="34" charset="0"/>
                <a:cs typeface="Arial" panose="020B0604020202020204" pitchFamily="34" charset="0"/>
              </a:rPr>
              <a:t> Date: date</a:t>
            </a:r>
            <a:endParaRPr lang="en-US" sz="1800" b="0" strike="noStrike" spc="-1" dirty="0">
              <a:latin typeface="Arial" panose="020B0604020202020204" pitchFamily="34" charset="0"/>
              <a:cs typeface="Arial" panose="020B0604020202020204" pitchFamily="34" charset="0"/>
            </a:endParaRPr>
          </a:p>
          <a:p>
            <a:pPr marL="285840" indent="-285480">
              <a:lnSpc>
                <a:spcPct val="100000"/>
              </a:lnSpc>
              <a:spcBef>
                <a:spcPts val="1001"/>
              </a:spcBef>
              <a:buClr>
                <a:srgbClr val="EF3078"/>
              </a:buClr>
              <a:buFont typeface="Wingdings" charset="2"/>
              <a:buChar char=""/>
            </a:pPr>
            <a:r>
              <a:rPr lang="en-US" sz="1800" b="0" strike="noStrike" spc="-1" dirty="0">
                <a:solidFill>
                  <a:srgbClr val="EF3078"/>
                </a:solidFill>
                <a:latin typeface="Arial" panose="020B0604020202020204" pitchFamily="34" charset="0"/>
                <a:cs typeface="Arial" panose="020B0604020202020204" pitchFamily="34" charset="0"/>
              </a:rPr>
              <a:t>Score: </a:t>
            </a:r>
            <a:r>
              <a:rPr lang="en-US" sz="1800" b="0" strike="noStrike" spc="-1" dirty="0">
                <a:solidFill>
                  <a:srgbClr val="000000"/>
                </a:solidFill>
                <a:latin typeface="Arial" panose="020B0604020202020204" pitchFamily="34" charset="0"/>
                <a:cs typeface="Arial" panose="020B0604020202020204" pitchFamily="34" charset="0"/>
              </a:rPr>
              <a:t>integers</a:t>
            </a:r>
            <a:endParaRPr lang="en-US" sz="1800" b="0" strike="noStrike" spc="-1" dirty="0">
              <a:latin typeface="Arial" panose="020B0604020202020204" pitchFamily="34" charset="0"/>
              <a:cs typeface="Arial" panose="020B0604020202020204" pitchFamily="34" charset="0"/>
            </a:endParaRPr>
          </a:p>
          <a:p>
            <a:pPr marL="285840" indent="-285480">
              <a:lnSpc>
                <a:spcPct val="100000"/>
              </a:lnSpc>
              <a:spcBef>
                <a:spcPts val="1001"/>
              </a:spcBef>
              <a:buClr>
                <a:srgbClr val="EF3078"/>
              </a:buClr>
              <a:buFont typeface="Wingdings" charset="2"/>
              <a:buChar char=""/>
            </a:pPr>
            <a:r>
              <a:rPr lang="en-US" sz="1800" b="0" strike="noStrike" spc="-1" dirty="0">
                <a:solidFill>
                  <a:srgbClr val="EF3078"/>
                </a:solidFill>
                <a:latin typeface="Arial" panose="020B0604020202020204" pitchFamily="34" charset="0"/>
                <a:cs typeface="Arial" panose="020B0604020202020204" pitchFamily="34" charset="0"/>
              </a:rPr>
              <a:t>Id: </a:t>
            </a:r>
            <a:r>
              <a:rPr lang="en-US" sz="1800" b="0" strike="noStrike" spc="-1" dirty="0">
                <a:solidFill>
                  <a:srgbClr val="000000"/>
                </a:solidFill>
                <a:latin typeface="Arial" panose="020B0604020202020204" pitchFamily="34" charset="0"/>
                <a:cs typeface="Arial" panose="020B0604020202020204" pitchFamily="34" charset="0"/>
              </a:rPr>
              <a:t>unique integers</a:t>
            </a:r>
            <a:endParaRPr lang="en-US" sz="1800" b="0" strike="noStrike" spc="-1" dirty="0">
              <a:latin typeface="Arial" panose="020B0604020202020204" pitchFamily="34" charset="0"/>
              <a:cs typeface="Arial" panose="020B0604020202020204" pitchFamily="34" charset="0"/>
            </a:endParaRPr>
          </a:p>
          <a:p>
            <a:pPr marL="285840" indent="-285480">
              <a:lnSpc>
                <a:spcPct val="100000"/>
              </a:lnSpc>
              <a:spcBef>
                <a:spcPts val="1001"/>
              </a:spcBef>
              <a:buClr>
                <a:srgbClr val="EF3078"/>
              </a:buClr>
              <a:buFont typeface="Wingdings" charset="2"/>
              <a:buChar char=""/>
            </a:pPr>
            <a:r>
              <a:rPr lang="en-US" sz="1800" b="0" strike="noStrike" spc="-1" dirty="0">
                <a:solidFill>
                  <a:srgbClr val="EF3078"/>
                </a:solidFill>
                <a:latin typeface="Arial" panose="020B0604020202020204" pitchFamily="34" charset="0"/>
                <a:cs typeface="Arial" panose="020B0604020202020204" pitchFamily="34" charset="0"/>
              </a:rPr>
              <a:t>Owner</a:t>
            </a:r>
            <a:r>
              <a:rPr lang="en-US" sz="1800" b="0" strike="noStrike" spc="-1" dirty="0">
                <a:solidFill>
                  <a:srgbClr val="000000"/>
                </a:solidFill>
                <a:latin typeface="Arial" panose="020B0604020202020204" pitchFamily="34" charset="0"/>
                <a:cs typeface="Arial" panose="020B0604020202020204" pitchFamily="34" charset="0"/>
              </a:rPr>
              <a:t> User Id: integers</a:t>
            </a:r>
            <a:endParaRPr lang="en-US" sz="1800" b="0" strike="noStrike" spc="-1" dirty="0">
              <a:latin typeface="Arial" panose="020B0604020202020204" pitchFamily="34" charset="0"/>
              <a:cs typeface="Arial" panose="020B0604020202020204" pitchFamily="34" charset="0"/>
            </a:endParaRPr>
          </a:p>
        </p:txBody>
      </p:sp>
      <p:sp>
        <p:nvSpPr>
          <p:cNvPr id="466" name="CustomShape 4"/>
          <p:cNvSpPr/>
          <p:nvPr/>
        </p:nvSpPr>
        <p:spPr>
          <a:xfrm>
            <a:off x="338760" y="99360"/>
            <a:ext cx="60955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3600" b="1" strike="noStrike" spc="-1" dirty="0">
                <a:solidFill>
                  <a:srgbClr val="1482AC"/>
                </a:solidFill>
                <a:latin typeface="Tw Cen MT"/>
              </a:rPr>
              <a:t>Questions Table</a:t>
            </a:r>
            <a:endParaRPr lang="en-US" sz="3600" b="0" strike="noStrike" spc="-1" dirty="0">
              <a:latin typeface="Arial"/>
            </a:endParaRPr>
          </a:p>
        </p:txBody>
      </p:sp>
      <p:pic>
        <p:nvPicPr>
          <p:cNvPr id="473" name="Picture 14"/>
          <p:cNvPicPr/>
          <p:nvPr/>
        </p:nvPicPr>
        <p:blipFill>
          <a:blip r:embed="rId3"/>
          <a:stretch/>
        </p:blipFill>
        <p:spPr>
          <a:xfrm>
            <a:off x="10096560" y="0"/>
            <a:ext cx="2095200" cy="1487160"/>
          </a:xfrm>
          <a:prstGeom prst="rect">
            <a:avLst/>
          </a:prstGeom>
          <a:ln>
            <a:noFill/>
          </a:ln>
        </p:spPr>
      </p:pic>
      <p:grpSp>
        <p:nvGrpSpPr>
          <p:cNvPr id="20" name="Group 4">
            <a:extLst>
              <a:ext uri="{FF2B5EF4-FFF2-40B4-BE49-F238E27FC236}">
                <a16:creationId xmlns:a16="http://schemas.microsoft.com/office/drawing/2014/main" id="{222FD133-41C6-4CF2-80A8-45E3CDB67CB3}"/>
              </a:ext>
            </a:extLst>
          </p:cNvPr>
          <p:cNvGrpSpPr/>
          <p:nvPr/>
        </p:nvGrpSpPr>
        <p:grpSpPr>
          <a:xfrm>
            <a:off x="554400" y="819000"/>
            <a:ext cx="1434240" cy="190080"/>
            <a:chOff x="515880" y="1216080"/>
            <a:chExt cx="1434240" cy="190080"/>
          </a:xfrm>
        </p:grpSpPr>
        <p:sp>
          <p:nvSpPr>
            <p:cNvPr id="21" name="CustomShape 5">
              <a:extLst>
                <a:ext uri="{FF2B5EF4-FFF2-40B4-BE49-F238E27FC236}">
                  <a16:creationId xmlns:a16="http://schemas.microsoft.com/office/drawing/2014/main" id="{A3952A95-44CF-476A-B800-003F68FAB90E}"/>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22" name="CustomShape 6">
              <a:extLst>
                <a:ext uri="{FF2B5EF4-FFF2-40B4-BE49-F238E27FC236}">
                  <a16:creationId xmlns:a16="http://schemas.microsoft.com/office/drawing/2014/main" id="{44C73CAD-31CF-4B25-B897-8CE6644191B8}"/>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23" name="CustomShape 7">
              <a:extLst>
                <a:ext uri="{FF2B5EF4-FFF2-40B4-BE49-F238E27FC236}">
                  <a16:creationId xmlns:a16="http://schemas.microsoft.com/office/drawing/2014/main" id="{BA53E83C-1A0A-43FB-BF19-D126FB91E0DC}"/>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24" name="CustomShape 8">
              <a:extLst>
                <a:ext uri="{FF2B5EF4-FFF2-40B4-BE49-F238E27FC236}">
                  <a16:creationId xmlns:a16="http://schemas.microsoft.com/office/drawing/2014/main" id="{48FDB31B-0B25-4D01-B0FE-F6E6145E814A}"/>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5" name="CustomShape 9">
              <a:extLst>
                <a:ext uri="{FF2B5EF4-FFF2-40B4-BE49-F238E27FC236}">
                  <a16:creationId xmlns:a16="http://schemas.microsoft.com/office/drawing/2014/main" id="{61144D9F-0D2C-4FAD-8BBD-488BDDCE5E7A}"/>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488" name="CustomShape 2"/>
          <p:cNvSpPr/>
          <p:nvPr/>
        </p:nvSpPr>
        <p:spPr>
          <a:xfrm>
            <a:off x="423360" y="1824840"/>
            <a:ext cx="4764600" cy="403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90000"/>
              </a:lnSpc>
              <a:spcBef>
                <a:spcPts val="1001"/>
              </a:spcBef>
              <a:tabLst>
                <a:tab pos="0" algn="l"/>
              </a:tabLst>
            </a:pPr>
            <a:r>
              <a:rPr lang="en-US" sz="2400" b="0" strike="noStrike" spc="-1" dirty="0">
                <a:solidFill>
                  <a:srgbClr val="03A1A4"/>
                </a:solidFill>
                <a:latin typeface="Franklin Gothic Demi"/>
                <a:ea typeface="Tw Cen MT Condensed"/>
              </a:rPr>
              <a:t>Answers Table contains:-  </a:t>
            </a:r>
            <a:endParaRPr lang="en-US" sz="2400" b="0" strike="noStrike" spc="-1" dirty="0">
              <a:latin typeface="Arial"/>
            </a:endParaRPr>
          </a:p>
          <a:p>
            <a:pPr>
              <a:lnSpc>
                <a:spcPct val="90000"/>
              </a:lnSpc>
              <a:spcBef>
                <a:spcPts val="1001"/>
              </a:spcBef>
              <a:tabLst>
                <a:tab pos="0" algn="l"/>
              </a:tabLst>
            </a:pPr>
            <a:endParaRPr lang="en-US" sz="2400" b="0" strike="noStrike" spc="-1" dirty="0">
              <a:latin typeface="Arial"/>
            </a:endParaRPr>
          </a:p>
        </p:txBody>
      </p:sp>
      <p:sp>
        <p:nvSpPr>
          <p:cNvPr id="489" name="CustomShape 3"/>
          <p:cNvSpPr/>
          <p:nvPr/>
        </p:nvSpPr>
        <p:spPr>
          <a:xfrm>
            <a:off x="706320" y="2436840"/>
            <a:ext cx="4755960" cy="26874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285840" indent="-285480">
              <a:lnSpc>
                <a:spcPct val="100000"/>
              </a:lnSpc>
              <a:spcBef>
                <a:spcPts val="1001"/>
              </a:spcBef>
              <a:buClr>
                <a:srgbClr val="EF3078"/>
              </a:buClr>
              <a:buFont typeface="Wingdings" charset="2"/>
              <a:buChar char=""/>
            </a:pPr>
            <a:r>
              <a:rPr lang="en-US" sz="2000" b="0" strike="noStrike" spc="-1" dirty="0">
                <a:solidFill>
                  <a:srgbClr val="EF3078"/>
                </a:solidFill>
                <a:latin typeface="Arial" panose="020B0604020202020204" pitchFamily="34" charset="0"/>
                <a:ea typeface="Tw Cen MT"/>
                <a:cs typeface="Arial" panose="020B0604020202020204" pitchFamily="34" charset="0"/>
              </a:rPr>
              <a:t>Body</a:t>
            </a:r>
            <a:r>
              <a:rPr lang="en-US" sz="2000" b="0" strike="noStrike" spc="-1" dirty="0">
                <a:solidFill>
                  <a:srgbClr val="000000"/>
                </a:solidFill>
                <a:latin typeface="Arial" panose="020B0604020202020204" pitchFamily="34" charset="0"/>
                <a:ea typeface="Tw Cen MT"/>
                <a:cs typeface="Arial" panose="020B0604020202020204" pitchFamily="34" charset="0"/>
              </a:rPr>
              <a:t>: HTML tags string</a:t>
            </a:r>
            <a:endParaRPr lang="en-US" sz="2000" b="0" strike="noStrike" spc="-1" dirty="0">
              <a:latin typeface="Arial" panose="020B0604020202020204" pitchFamily="34" charset="0"/>
              <a:cs typeface="Arial" panose="020B0604020202020204" pitchFamily="34" charset="0"/>
            </a:endParaRPr>
          </a:p>
          <a:p>
            <a:pPr marL="285840" indent="-285480">
              <a:lnSpc>
                <a:spcPct val="100000"/>
              </a:lnSpc>
              <a:spcBef>
                <a:spcPts val="1001"/>
              </a:spcBef>
              <a:buClr>
                <a:srgbClr val="EF3078"/>
              </a:buClr>
              <a:buFont typeface="Wingdings" charset="2"/>
              <a:buChar char=""/>
            </a:pPr>
            <a:r>
              <a:rPr lang="en-US" sz="2000" b="0" strike="noStrike" spc="-1" dirty="0" err="1">
                <a:solidFill>
                  <a:srgbClr val="EF3078"/>
                </a:solidFill>
                <a:latin typeface="Arial" panose="020B0604020202020204" pitchFamily="34" charset="0"/>
                <a:ea typeface="Tw Cen MT"/>
                <a:cs typeface="Arial" panose="020B0604020202020204" pitchFamily="34" charset="0"/>
              </a:rPr>
              <a:t>CreationDate</a:t>
            </a:r>
            <a:r>
              <a:rPr lang="en-US" sz="2000" b="0" strike="noStrike" spc="-1" dirty="0">
                <a:solidFill>
                  <a:srgbClr val="EF3078"/>
                </a:solidFill>
                <a:latin typeface="Arial" panose="020B0604020202020204" pitchFamily="34" charset="0"/>
                <a:ea typeface="Tw Cen MT"/>
                <a:cs typeface="Arial" panose="020B0604020202020204" pitchFamily="34" charset="0"/>
              </a:rPr>
              <a:t> </a:t>
            </a:r>
            <a:r>
              <a:rPr lang="en-US" sz="2000" b="0" strike="noStrike" spc="-1" dirty="0">
                <a:solidFill>
                  <a:srgbClr val="000000"/>
                </a:solidFill>
                <a:latin typeface="Arial" panose="020B0604020202020204" pitchFamily="34" charset="0"/>
                <a:ea typeface="Tw Cen MT"/>
                <a:cs typeface="Arial" panose="020B0604020202020204" pitchFamily="34" charset="0"/>
              </a:rPr>
              <a:t>: date</a:t>
            </a:r>
            <a:endParaRPr lang="en-US" sz="2000" b="0" strike="noStrike" spc="-1" dirty="0">
              <a:latin typeface="Arial" panose="020B0604020202020204" pitchFamily="34" charset="0"/>
              <a:cs typeface="Arial" panose="020B0604020202020204" pitchFamily="34" charset="0"/>
            </a:endParaRPr>
          </a:p>
          <a:p>
            <a:pPr marL="285840" indent="-285480">
              <a:lnSpc>
                <a:spcPct val="100000"/>
              </a:lnSpc>
              <a:spcBef>
                <a:spcPts val="1001"/>
              </a:spcBef>
              <a:buClr>
                <a:srgbClr val="EF3078"/>
              </a:buClr>
              <a:buFont typeface="Wingdings" charset="2"/>
              <a:buChar char=""/>
            </a:pPr>
            <a:r>
              <a:rPr lang="en-US" sz="2000" b="0" strike="noStrike" spc="-1" dirty="0">
                <a:solidFill>
                  <a:srgbClr val="EF3078"/>
                </a:solidFill>
                <a:latin typeface="Arial" panose="020B0604020202020204" pitchFamily="34" charset="0"/>
                <a:ea typeface="Tw Cen MT"/>
                <a:cs typeface="Arial" panose="020B0604020202020204" pitchFamily="34" charset="0"/>
              </a:rPr>
              <a:t>Score</a:t>
            </a:r>
            <a:r>
              <a:rPr lang="en-US" sz="2000" b="0" strike="noStrike" spc="-1" dirty="0">
                <a:solidFill>
                  <a:srgbClr val="000000"/>
                </a:solidFill>
                <a:latin typeface="Arial" panose="020B0604020202020204" pitchFamily="34" charset="0"/>
                <a:ea typeface="Tw Cen MT"/>
                <a:cs typeface="Arial" panose="020B0604020202020204" pitchFamily="34" charset="0"/>
              </a:rPr>
              <a:t>: integers</a:t>
            </a:r>
            <a:endParaRPr lang="en-US" sz="2000" b="0" strike="noStrike" spc="-1" dirty="0">
              <a:latin typeface="Arial" panose="020B0604020202020204" pitchFamily="34" charset="0"/>
              <a:cs typeface="Arial" panose="020B0604020202020204" pitchFamily="34" charset="0"/>
            </a:endParaRPr>
          </a:p>
          <a:p>
            <a:pPr marL="285840" indent="-285480">
              <a:lnSpc>
                <a:spcPct val="100000"/>
              </a:lnSpc>
              <a:spcBef>
                <a:spcPts val="1001"/>
              </a:spcBef>
              <a:buClr>
                <a:srgbClr val="EF3078"/>
              </a:buClr>
              <a:buFont typeface="Wingdings" charset="2"/>
              <a:buChar char=""/>
            </a:pPr>
            <a:r>
              <a:rPr lang="en-US" sz="2000" b="0" strike="noStrike" spc="-1" dirty="0" err="1">
                <a:solidFill>
                  <a:srgbClr val="EF3078"/>
                </a:solidFill>
                <a:latin typeface="Arial" panose="020B0604020202020204" pitchFamily="34" charset="0"/>
                <a:ea typeface="Tw Cen MT"/>
                <a:cs typeface="Arial" panose="020B0604020202020204" pitchFamily="34" charset="0"/>
              </a:rPr>
              <a:t>OwnerUserID</a:t>
            </a:r>
            <a:r>
              <a:rPr lang="en-US" sz="2000" b="0" strike="noStrike" spc="-1" dirty="0">
                <a:solidFill>
                  <a:srgbClr val="000000"/>
                </a:solidFill>
                <a:latin typeface="Arial" panose="020B0604020202020204" pitchFamily="34" charset="0"/>
                <a:ea typeface="Tw Cen MT"/>
                <a:cs typeface="Arial" panose="020B0604020202020204" pitchFamily="34" charset="0"/>
              </a:rPr>
              <a:t>: integers</a:t>
            </a:r>
            <a:endParaRPr lang="en-US" sz="2000" b="0" strike="noStrike" spc="-1" dirty="0">
              <a:latin typeface="Arial" panose="020B0604020202020204" pitchFamily="34" charset="0"/>
              <a:cs typeface="Arial" panose="020B0604020202020204" pitchFamily="34" charset="0"/>
            </a:endParaRPr>
          </a:p>
          <a:p>
            <a:pPr marL="285840" indent="-285480">
              <a:lnSpc>
                <a:spcPct val="100000"/>
              </a:lnSpc>
              <a:spcBef>
                <a:spcPts val="1001"/>
              </a:spcBef>
              <a:buClr>
                <a:srgbClr val="EF3078"/>
              </a:buClr>
              <a:buFont typeface="Wingdings" charset="2"/>
              <a:buChar char=""/>
            </a:pPr>
            <a:r>
              <a:rPr lang="en-US" sz="2000" b="0" strike="noStrike" spc="-1" dirty="0" err="1">
                <a:solidFill>
                  <a:srgbClr val="EF3078"/>
                </a:solidFill>
                <a:latin typeface="Arial" panose="020B0604020202020204" pitchFamily="34" charset="0"/>
                <a:ea typeface="Tw Cen MT"/>
                <a:cs typeface="Arial" panose="020B0604020202020204" pitchFamily="34" charset="0"/>
              </a:rPr>
              <a:t>ParentId</a:t>
            </a:r>
            <a:r>
              <a:rPr lang="en-US" sz="2000" b="0" strike="noStrike" spc="-1" dirty="0">
                <a:solidFill>
                  <a:srgbClr val="000000"/>
                </a:solidFill>
                <a:latin typeface="Arial" panose="020B0604020202020204" pitchFamily="34" charset="0"/>
                <a:ea typeface="Tw Cen MT"/>
                <a:cs typeface="Arial" panose="020B0604020202020204" pitchFamily="34" charset="0"/>
              </a:rPr>
              <a:t>: ref integers </a:t>
            </a:r>
            <a:endParaRPr lang="en-US" sz="2000" b="0" strike="noStrike" spc="-1" dirty="0">
              <a:latin typeface="Arial" panose="020B0604020202020204" pitchFamily="34" charset="0"/>
              <a:cs typeface="Arial" panose="020B0604020202020204" pitchFamily="34" charset="0"/>
            </a:endParaRPr>
          </a:p>
          <a:p>
            <a:pPr marL="285840" indent="-285480">
              <a:lnSpc>
                <a:spcPct val="100000"/>
              </a:lnSpc>
              <a:spcBef>
                <a:spcPts val="1001"/>
              </a:spcBef>
              <a:buClr>
                <a:srgbClr val="EF3078"/>
              </a:buClr>
              <a:buFont typeface="Wingdings" charset="2"/>
              <a:buChar char=""/>
            </a:pPr>
            <a:r>
              <a:rPr lang="en-US" sz="2000" b="0" strike="noStrike" spc="-1" dirty="0">
                <a:solidFill>
                  <a:srgbClr val="EF3078"/>
                </a:solidFill>
                <a:latin typeface="Arial" panose="020B0604020202020204" pitchFamily="34" charset="0"/>
                <a:ea typeface="Tw Cen MT"/>
                <a:cs typeface="Arial" panose="020B0604020202020204" pitchFamily="34" charset="0"/>
              </a:rPr>
              <a:t>Id</a:t>
            </a:r>
            <a:r>
              <a:rPr lang="en-US" sz="2000" b="0" strike="noStrike" spc="-1" dirty="0">
                <a:solidFill>
                  <a:srgbClr val="000000"/>
                </a:solidFill>
                <a:latin typeface="Arial" panose="020B0604020202020204" pitchFamily="34" charset="0"/>
                <a:ea typeface="Tw Cen MT"/>
                <a:cs typeface="Arial" panose="020B0604020202020204" pitchFamily="34" charset="0"/>
              </a:rPr>
              <a:t>: unique integers</a:t>
            </a:r>
            <a:endParaRPr lang="en-US" sz="2000" b="0" strike="noStrike" spc="-1" dirty="0">
              <a:latin typeface="Arial" panose="020B0604020202020204" pitchFamily="34" charset="0"/>
              <a:cs typeface="Arial" panose="020B0604020202020204" pitchFamily="34" charset="0"/>
            </a:endParaRPr>
          </a:p>
          <a:p>
            <a:pPr>
              <a:lnSpc>
                <a:spcPct val="100000"/>
              </a:lnSpc>
              <a:spcBef>
                <a:spcPts val="1001"/>
              </a:spcBef>
              <a:tabLst>
                <a:tab pos="0" algn="l"/>
              </a:tabLst>
            </a:pPr>
            <a:endParaRPr lang="en-US" sz="2000" b="0" strike="noStrike" spc="-1" dirty="0">
              <a:latin typeface="Arial" panose="020B0604020202020204" pitchFamily="34" charset="0"/>
              <a:cs typeface="Arial" panose="020B0604020202020204" pitchFamily="34" charset="0"/>
            </a:endParaRPr>
          </a:p>
        </p:txBody>
      </p:sp>
      <p:pic>
        <p:nvPicPr>
          <p:cNvPr id="490" name="Picture 6" descr="Table&#10;&#10;Description automatically generated"/>
          <p:cNvPicPr/>
          <p:nvPr/>
        </p:nvPicPr>
        <p:blipFill>
          <a:blip r:embed="rId2"/>
          <a:stretch/>
        </p:blipFill>
        <p:spPr>
          <a:xfrm>
            <a:off x="4127040" y="1754280"/>
            <a:ext cx="8064720" cy="3852360"/>
          </a:xfrm>
          <a:prstGeom prst="rect">
            <a:avLst/>
          </a:prstGeom>
          <a:ln>
            <a:noFill/>
          </a:ln>
        </p:spPr>
      </p:pic>
      <p:sp>
        <p:nvSpPr>
          <p:cNvPr id="491" name="CustomShape 4"/>
          <p:cNvSpPr/>
          <p:nvPr/>
        </p:nvSpPr>
        <p:spPr>
          <a:xfrm>
            <a:off x="338760" y="99360"/>
            <a:ext cx="60955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3600" b="1" strike="noStrike" spc="-1" dirty="0">
                <a:solidFill>
                  <a:srgbClr val="1C7CBB"/>
                </a:solidFill>
                <a:latin typeface="Tw Cen MT"/>
              </a:rPr>
              <a:t>Answers Table</a:t>
            </a:r>
            <a:endParaRPr lang="en-US" sz="3600" b="0" strike="noStrike" spc="-1" dirty="0">
              <a:solidFill>
                <a:srgbClr val="1C7CBB"/>
              </a:solidFill>
              <a:latin typeface="Arial"/>
            </a:endParaRPr>
          </a:p>
        </p:txBody>
      </p:sp>
      <p:pic>
        <p:nvPicPr>
          <p:cNvPr id="498" name="Picture 13"/>
          <p:cNvPicPr/>
          <p:nvPr/>
        </p:nvPicPr>
        <p:blipFill>
          <a:blip r:embed="rId3"/>
          <a:stretch/>
        </p:blipFill>
        <p:spPr>
          <a:xfrm>
            <a:off x="10096560" y="0"/>
            <a:ext cx="2095200" cy="1487160"/>
          </a:xfrm>
          <a:prstGeom prst="rect">
            <a:avLst/>
          </a:prstGeom>
          <a:ln>
            <a:noFill/>
          </a:ln>
        </p:spPr>
      </p:pic>
      <p:grpSp>
        <p:nvGrpSpPr>
          <p:cNvPr id="26" name="Group 4">
            <a:extLst>
              <a:ext uri="{FF2B5EF4-FFF2-40B4-BE49-F238E27FC236}">
                <a16:creationId xmlns:a16="http://schemas.microsoft.com/office/drawing/2014/main" id="{A52EDDBD-3E1F-4AA0-B2BC-C07531431A73}"/>
              </a:ext>
            </a:extLst>
          </p:cNvPr>
          <p:cNvGrpSpPr/>
          <p:nvPr/>
        </p:nvGrpSpPr>
        <p:grpSpPr>
          <a:xfrm>
            <a:off x="554400" y="819000"/>
            <a:ext cx="1434240" cy="190080"/>
            <a:chOff x="515880" y="1216080"/>
            <a:chExt cx="1434240" cy="190080"/>
          </a:xfrm>
        </p:grpSpPr>
        <p:sp>
          <p:nvSpPr>
            <p:cNvPr id="27" name="CustomShape 5">
              <a:extLst>
                <a:ext uri="{FF2B5EF4-FFF2-40B4-BE49-F238E27FC236}">
                  <a16:creationId xmlns:a16="http://schemas.microsoft.com/office/drawing/2014/main" id="{03F0570E-36CB-4906-B8CB-A80ADE89D52A}"/>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28" name="CustomShape 6">
              <a:extLst>
                <a:ext uri="{FF2B5EF4-FFF2-40B4-BE49-F238E27FC236}">
                  <a16:creationId xmlns:a16="http://schemas.microsoft.com/office/drawing/2014/main" id="{BF516566-9036-4406-8515-B1ADD8373A87}"/>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29" name="CustomShape 7">
              <a:extLst>
                <a:ext uri="{FF2B5EF4-FFF2-40B4-BE49-F238E27FC236}">
                  <a16:creationId xmlns:a16="http://schemas.microsoft.com/office/drawing/2014/main" id="{BDD8E58F-32FE-4788-BD2B-131DABB6204C}"/>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30" name="CustomShape 8">
              <a:extLst>
                <a:ext uri="{FF2B5EF4-FFF2-40B4-BE49-F238E27FC236}">
                  <a16:creationId xmlns:a16="http://schemas.microsoft.com/office/drawing/2014/main" id="{252525AC-711D-40B9-8192-92E85F7A0328}"/>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31" name="CustomShape 9">
              <a:extLst>
                <a:ext uri="{FF2B5EF4-FFF2-40B4-BE49-F238E27FC236}">
                  <a16:creationId xmlns:a16="http://schemas.microsoft.com/office/drawing/2014/main" id="{86646423-E009-48AE-988C-2568BAE0199D}"/>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500" name="CustomShape 2"/>
          <p:cNvSpPr/>
          <p:nvPr/>
        </p:nvSpPr>
        <p:spPr>
          <a:xfrm>
            <a:off x="6095880" y="1997280"/>
            <a:ext cx="4764600" cy="403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90000"/>
              </a:lnSpc>
              <a:spcBef>
                <a:spcPts val="1001"/>
              </a:spcBef>
              <a:tabLst>
                <a:tab pos="0" algn="l"/>
              </a:tabLst>
            </a:pPr>
            <a:r>
              <a:rPr lang="en-US" sz="2400" b="0" strike="noStrike" spc="-1">
                <a:solidFill>
                  <a:srgbClr val="03A1A4"/>
                </a:solidFill>
                <a:latin typeface="Franklin Gothic Demi"/>
                <a:ea typeface="Tw Cen MT Condensed"/>
              </a:rPr>
              <a:t>Tags Table contains:-  </a:t>
            </a:r>
            <a:endParaRPr lang="en-US" sz="2400" b="0" strike="noStrike" spc="-1">
              <a:latin typeface="Arial"/>
            </a:endParaRPr>
          </a:p>
          <a:p>
            <a:pPr>
              <a:lnSpc>
                <a:spcPct val="90000"/>
              </a:lnSpc>
              <a:spcBef>
                <a:spcPts val="1001"/>
              </a:spcBef>
              <a:tabLst>
                <a:tab pos="0" algn="l"/>
              </a:tabLst>
            </a:pPr>
            <a:endParaRPr lang="en-US" sz="2400" b="0" strike="noStrike" spc="-1">
              <a:latin typeface="Arial"/>
            </a:endParaRPr>
          </a:p>
        </p:txBody>
      </p:sp>
      <p:sp>
        <p:nvSpPr>
          <p:cNvPr id="501" name="CustomShape 3"/>
          <p:cNvSpPr/>
          <p:nvPr/>
        </p:nvSpPr>
        <p:spPr>
          <a:xfrm>
            <a:off x="6362640" y="2799000"/>
            <a:ext cx="4755960" cy="268740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marL="285840" indent="-285480">
              <a:lnSpc>
                <a:spcPct val="100000"/>
              </a:lnSpc>
              <a:spcBef>
                <a:spcPts val="1001"/>
              </a:spcBef>
              <a:buClr>
                <a:srgbClr val="EF3078"/>
              </a:buClr>
              <a:buFont typeface="Wingdings" charset="2"/>
              <a:buChar char=""/>
            </a:pPr>
            <a:r>
              <a:rPr lang="en-US" sz="2000" b="0" strike="noStrike" spc="-1">
                <a:solidFill>
                  <a:srgbClr val="EF3078"/>
                </a:solidFill>
                <a:latin typeface="Franklin Gothic Book"/>
                <a:ea typeface="Tw Cen MT"/>
              </a:rPr>
              <a:t>Id</a:t>
            </a:r>
            <a:r>
              <a:rPr lang="en-US" sz="2000" b="0" strike="noStrike" spc="-1">
                <a:solidFill>
                  <a:srgbClr val="000000"/>
                </a:solidFill>
                <a:latin typeface="Franklin Gothic Book"/>
                <a:ea typeface="Tw Cen MT"/>
              </a:rPr>
              <a:t>: integers</a:t>
            </a:r>
            <a:endParaRPr lang="en-US" sz="2000" b="0" strike="noStrike" spc="-1">
              <a:latin typeface="Arial"/>
            </a:endParaRPr>
          </a:p>
          <a:p>
            <a:pPr marL="285840" indent="-285480">
              <a:lnSpc>
                <a:spcPct val="100000"/>
              </a:lnSpc>
              <a:spcBef>
                <a:spcPts val="1001"/>
              </a:spcBef>
              <a:buClr>
                <a:srgbClr val="EF3078"/>
              </a:buClr>
              <a:buFont typeface="Wingdings" charset="2"/>
              <a:buChar char=""/>
            </a:pPr>
            <a:r>
              <a:rPr lang="en-US" sz="2000" b="0" strike="noStrike" spc="-1">
                <a:solidFill>
                  <a:srgbClr val="EF3078"/>
                </a:solidFill>
                <a:latin typeface="Franklin Gothic Book"/>
                <a:ea typeface="Tw Cen MT"/>
              </a:rPr>
              <a:t>Tag</a:t>
            </a:r>
            <a:r>
              <a:rPr lang="en-US" sz="2000" b="0" strike="noStrike" spc="-1">
                <a:solidFill>
                  <a:srgbClr val="000000"/>
                </a:solidFill>
                <a:latin typeface="Franklin Gothic Book"/>
                <a:ea typeface="Tw Cen MT"/>
              </a:rPr>
              <a:t>: string</a:t>
            </a:r>
            <a:endParaRPr lang="en-US" sz="2000" b="0" strike="noStrike" spc="-1">
              <a:latin typeface="Arial"/>
            </a:endParaRPr>
          </a:p>
          <a:p>
            <a:pPr>
              <a:lnSpc>
                <a:spcPct val="100000"/>
              </a:lnSpc>
              <a:spcBef>
                <a:spcPts val="1001"/>
              </a:spcBef>
              <a:tabLst>
                <a:tab pos="0" algn="l"/>
              </a:tabLst>
            </a:pPr>
            <a:endParaRPr lang="en-US" sz="2000" b="0" strike="noStrike" spc="-1">
              <a:latin typeface="Arial"/>
            </a:endParaRPr>
          </a:p>
        </p:txBody>
      </p:sp>
      <p:pic>
        <p:nvPicPr>
          <p:cNvPr id="502" name="Picture 6" descr="Table&#10;&#10;Description automatically generated"/>
          <p:cNvPicPr/>
          <p:nvPr/>
        </p:nvPicPr>
        <p:blipFill>
          <a:blip r:embed="rId2"/>
          <a:stretch/>
        </p:blipFill>
        <p:spPr>
          <a:xfrm>
            <a:off x="826920" y="1162080"/>
            <a:ext cx="3777840" cy="5171400"/>
          </a:xfrm>
          <a:prstGeom prst="rect">
            <a:avLst/>
          </a:prstGeom>
          <a:ln>
            <a:noFill/>
          </a:ln>
        </p:spPr>
      </p:pic>
      <p:sp>
        <p:nvSpPr>
          <p:cNvPr id="503" name="CustomShape 4"/>
          <p:cNvSpPr/>
          <p:nvPr/>
        </p:nvSpPr>
        <p:spPr>
          <a:xfrm>
            <a:off x="338760" y="99360"/>
            <a:ext cx="60955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tabLst>
                <a:tab pos="0" algn="l"/>
              </a:tabLst>
            </a:pPr>
            <a:r>
              <a:rPr lang="en-US" sz="3600" b="1" strike="noStrike" spc="-1" dirty="0">
                <a:solidFill>
                  <a:srgbClr val="1C7CBB"/>
                </a:solidFill>
                <a:latin typeface="Tw Cen MT"/>
              </a:rPr>
              <a:t>Tags Table</a:t>
            </a:r>
            <a:endParaRPr lang="en-US" sz="3600" b="0" strike="noStrike" spc="-1" dirty="0">
              <a:solidFill>
                <a:srgbClr val="1C7CBB"/>
              </a:solidFill>
              <a:latin typeface="Arial"/>
            </a:endParaRPr>
          </a:p>
        </p:txBody>
      </p:sp>
      <p:pic>
        <p:nvPicPr>
          <p:cNvPr id="510" name="Picture 13"/>
          <p:cNvPicPr/>
          <p:nvPr/>
        </p:nvPicPr>
        <p:blipFill>
          <a:blip r:embed="rId3"/>
          <a:stretch/>
        </p:blipFill>
        <p:spPr>
          <a:xfrm>
            <a:off x="10096560" y="0"/>
            <a:ext cx="2095200" cy="1487160"/>
          </a:xfrm>
          <a:prstGeom prst="rect">
            <a:avLst/>
          </a:prstGeom>
          <a:ln>
            <a:noFill/>
          </a:ln>
        </p:spPr>
      </p:pic>
      <p:grpSp>
        <p:nvGrpSpPr>
          <p:cNvPr id="20" name="Group 4">
            <a:extLst>
              <a:ext uri="{FF2B5EF4-FFF2-40B4-BE49-F238E27FC236}">
                <a16:creationId xmlns:a16="http://schemas.microsoft.com/office/drawing/2014/main" id="{8ACAAB87-5E6A-4B53-85A8-4BD2DA570621}"/>
              </a:ext>
            </a:extLst>
          </p:cNvPr>
          <p:cNvGrpSpPr/>
          <p:nvPr/>
        </p:nvGrpSpPr>
        <p:grpSpPr>
          <a:xfrm>
            <a:off x="554400" y="819000"/>
            <a:ext cx="1434240" cy="190080"/>
            <a:chOff x="515880" y="1216080"/>
            <a:chExt cx="1434240" cy="190080"/>
          </a:xfrm>
        </p:grpSpPr>
        <p:sp>
          <p:nvSpPr>
            <p:cNvPr id="21" name="CustomShape 5">
              <a:extLst>
                <a:ext uri="{FF2B5EF4-FFF2-40B4-BE49-F238E27FC236}">
                  <a16:creationId xmlns:a16="http://schemas.microsoft.com/office/drawing/2014/main" id="{26C649D9-35DD-4AF6-B951-D7F421FA6C45}"/>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22" name="CustomShape 6">
              <a:extLst>
                <a:ext uri="{FF2B5EF4-FFF2-40B4-BE49-F238E27FC236}">
                  <a16:creationId xmlns:a16="http://schemas.microsoft.com/office/drawing/2014/main" id="{9780CA29-7747-47D7-92AB-82CE23AB8ADF}"/>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23" name="CustomShape 7">
              <a:extLst>
                <a:ext uri="{FF2B5EF4-FFF2-40B4-BE49-F238E27FC236}">
                  <a16:creationId xmlns:a16="http://schemas.microsoft.com/office/drawing/2014/main" id="{D00AC7E8-0677-4213-8C82-47ED82523EBE}"/>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24" name="CustomShape 8">
              <a:extLst>
                <a:ext uri="{FF2B5EF4-FFF2-40B4-BE49-F238E27FC236}">
                  <a16:creationId xmlns:a16="http://schemas.microsoft.com/office/drawing/2014/main" id="{1B1D5086-CEB6-4ABE-9244-F3C232EB12E9}"/>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5" name="CustomShape 9">
              <a:extLst>
                <a:ext uri="{FF2B5EF4-FFF2-40B4-BE49-F238E27FC236}">
                  <a16:creationId xmlns:a16="http://schemas.microsoft.com/office/drawing/2014/main" id="{7B8082CD-ABA2-486C-904A-2ECD9EBB8998}"/>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475" name="CustomShape 2"/>
          <p:cNvSpPr/>
          <p:nvPr/>
        </p:nvSpPr>
        <p:spPr>
          <a:xfrm>
            <a:off x="1233000" y="1682640"/>
            <a:ext cx="4826880" cy="403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90000"/>
              </a:lnSpc>
              <a:spcBef>
                <a:spcPts val="1001"/>
              </a:spcBef>
              <a:tabLst>
                <a:tab pos="0" algn="l"/>
              </a:tabLst>
            </a:pPr>
            <a:r>
              <a:rPr lang="en-US" sz="2800" b="0" strike="noStrike" spc="-1" dirty="0">
                <a:solidFill>
                  <a:srgbClr val="03A1A4"/>
                </a:solidFill>
                <a:latin typeface="Franklin Gothic Demi"/>
                <a:ea typeface="Tw Cen MT Condensed"/>
              </a:rPr>
              <a:t>Number of words in body</a:t>
            </a:r>
            <a:endParaRPr lang="en-US" sz="2800" b="0" strike="noStrike" spc="-1" dirty="0">
              <a:latin typeface="Arial"/>
            </a:endParaRPr>
          </a:p>
          <a:p>
            <a:pPr>
              <a:lnSpc>
                <a:spcPct val="90000"/>
              </a:lnSpc>
              <a:spcBef>
                <a:spcPts val="1001"/>
              </a:spcBef>
              <a:tabLst>
                <a:tab pos="0" algn="l"/>
              </a:tabLst>
            </a:pPr>
            <a:endParaRPr lang="en-US" sz="2800" b="0" strike="noStrike" spc="-1" dirty="0">
              <a:latin typeface="Arial"/>
            </a:endParaRPr>
          </a:p>
        </p:txBody>
      </p:sp>
      <p:sp>
        <p:nvSpPr>
          <p:cNvPr id="476" name="CustomShape 3"/>
          <p:cNvSpPr/>
          <p:nvPr/>
        </p:nvSpPr>
        <p:spPr>
          <a:xfrm>
            <a:off x="6777360" y="1676880"/>
            <a:ext cx="4764600" cy="403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90000"/>
              </a:lnSpc>
              <a:spcBef>
                <a:spcPts val="1001"/>
              </a:spcBef>
              <a:tabLst>
                <a:tab pos="0" algn="l"/>
              </a:tabLst>
            </a:pPr>
            <a:r>
              <a:rPr lang="en-US" sz="2800" b="0" strike="noStrike" spc="-1" dirty="0">
                <a:solidFill>
                  <a:srgbClr val="EF3078"/>
                </a:solidFill>
                <a:latin typeface="Franklin Gothic Demi"/>
                <a:ea typeface="Tw Cen MT Condensed"/>
              </a:rPr>
              <a:t>Number of words in Title</a:t>
            </a:r>
            <a:endParaRPr lang="en-US" sz="2800" b="0" strike="noStrike" spc="-1" dirty="0">
              <a:latin typeface="Arial"/>
            </a:endParaRPr>
          </a:p>
          <a:p>
            <a:pPr>
              <a:lnSpc>
                <a:spcPct val="90000"/>
              </a:lnSpc>
              <a:spcBef>
                <a:spcPts val="1001"/>
              </a:spcBef>
              <a:tabLst>
                <a:tab pos="0" algn="l"/>
              </a:tabLst>
            </a:pPr>
            <a:endParaRPr lang="en-US" sz="2800" b="0" strike="noStrike" spc="-1" dirty="0">
              <a:latin typeface="Arial"/>
            </a:endParaRPr>
          </a:p>
        </p:txBody>
      </p:sp>
      <p:pic>
        <p:nvPicPr>
          <p:cNvPr id="477" name="Picture 8" descr="Chart, histogram&#10;&#10;Description automatically generated"/>
          <p:cNvPicPr/>
          <p:nvPr/>
        </p:nvPicPr>
        <p:blipFill>
          <a:blip r:embed="rId2"/>
          <a:stretch/>
        </p:blipFill>
        <p:spPr>
          <a:xfrm>
            <a:off x="515880" y="2081160"/>
            <a:ext cx="5190840" cy="3229920"/>
          </a:xfrm>
          <a:prstGeom prst="rect">
            <a:avLst/>
          </a:prstGeom>
          <a:ln>
            <a:noFill/>
          </a:ln>
        </p:spPr>
      </p:pic>
      <p:sp>
        <p:nvSpPr>
          <p:cNvPr id="478" name="CustomShape 4"/>
          <p:cNvSpPr/>
          <p:nvPr/>
        </p:nvSpPr>
        <p:spPr>
          <a:xfrm>
            <a:off x="329759" y="245520"/>
            <a:ext cx="8216363"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tabLst>
                <a:tab pos="0" algn="l"/>
              </a:tabLst>
            </a:pPr>
            <a:r>
              <a:rPr lang="en-GB" sz="3200" b="1" strike="noStrike" spc="-1" dirty="0">
                <a:solidFill>
                  <a:srgbClr val="1C7CBB"/>
                </a:solidFill>
                <a:latin typeface="Tw Cen MT"/>
              </a:rPr>
              <a:t>Number of words in Title and Body</a:t>
            </a:r>
            <a:endParaRPr lang="en-US" sz="3200" b="0" strike="noStrike" spc="-1" dirty="0">
              <a:solidFill>
                <a:srgbClr val="1C7CBB"/>
              </a:solidFill>
              <a:latin typeface="Arial"/>
            </a:endParaRPr>
          </a:p>
        </p:txBody>
      </p:sp>
      <p:pic>
        <p:nvPicPr>
          <p:cNvPr id="485" name="Picture 21" descr="Chart, histogram&#10;&#10;Description automatically generated"/>
          <p:cNvPicPr/>
          <p:nvPr/>
        </p:nvPicPr>
        <p:blipFill>
          <a:blip r:embed="rId3"/>
          <a:srcRect t="13398" b="3543"/>
          <a:stretch/>
        </p:blipFill>
        <p:spPr>
          <a:xfrm>
            <a:off x="6262200" y="2354760"/>
            <a:ext cx="4928400" cy="2784960"/>
          </a:xfrm>
          <a:prstGeom prst="rect">
            <a:avLst/>
          </a:prstGeom>
          <a:ln>
            <a:noFill/>
          </a:ln>
        </p:spPr>
      </p:pic>
      <p:pic>
        <p:nvPicPr>
          <p:cNvPr id="486" name="Picture 15"/>
          <p:cNvPicPr/>
          <p:nvPr/>
        </p:nvPicPr>
        <p:blipFill>
          <a:blip r:embed="rId4"/>
          <a:stretch/>
        </p:blipFill>
        <p:spPr>
          <a:xfrm>
            <a:off x="10096560" y="0"/>
            <a:ext cx="2095200" cy="1487160"/>
          </a:xfrm>
          <a:prstGeom prst="rect">
            <a:avLst/>
          </a:prstGeom>
          <a:ln>
            <a:noFill/>
          </a:ln>
        </p:spPr>
      </p:pic>
      <p:grpSp>
        <p:nvGrpSpPr>
          <p:cNvPr id="15" name="Group 4">
            <a:extLst>
              <a:ext uri="{FF2B5EF4-FFF2-40B4-BE49-F238E27FC236}">
                <a16:creationId xmlns:a16="http://schemas.microsoft.com/office/drawing/2014/main" id="{9049EE9E-A379-4832-854A-1E7BBD573998}"/>
              </a:ext>
            </a:extLst>
          </p:cNvPr>
          <p:cNvGrpSpPr/>
          <p:nvPr/>
        </p:nvGrpSpPr>
        <p:grpSpPr>
          <a:xfrm>
            <a:off x="554400" y="819000"/>
            <a:ext cx="1434240" cy="190080"/>
            <a:chOff x="515880" y="1216080"/>
            <a:chExt cx="1434240" cy="190080"/>
          </a:xfrm>
        </p:grpSpPr>
        <p:sp>
          <p:nvSpPr>
            <p:cNvPr id="16" name="CustomShape 5">
              <a:extLst>
                <a:ext uri="{FF2B5EF4-FFF2-40B4-BE49-F238E27FC236}">
                  <a16:creationId xmlns:a16="http://schemas.microsoft.com/office/drawing/2014/main" id="{DED1A4C1-B717-4547-A98A-7D7CA4367759}"/>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17" name="CustomShape 6">
              <a:extLst>
                <a:ext uri="{FF2B5EF4-FFF2-40B4-BE49-F238E27FC236}">
                  <a16:creationId xmlns:a16="http://schemas.microsoft.com/office/drawing/2014/main" id="{41D846A0-2D30-4D8B-997B-6235247C9D6B}"/>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18" name="CustomShape 7">
              <a:extLst>
                <a:ext uri="{FF2B5EF4-FFF2-40B4-BE49-F238E27FC236}">
                  <a16:creationId xmlns:a16="http://schemas.microsoft.com/office/drawing/2014/main" id="{6600A641-FC79-4871-80F4-DC2CD0A17BD5}"/>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19" name="CustomShape 8">
              <a:extLst>
                <a:ext uri="{FF2B5EF4-FFF2-40B4-BE49-F238E27FC236}">
                  <a16:creationId xmlns:a16="http://schemas.microsoft.com/office/drawing/2014/main" id="{63ED6C21-7D7E-4319-91B9-B815769EB866}"/>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0" name="CustomShape 9">
              <a:extLst>
                <a:ext uri="{FF2B5EF4-FFF2-40B4-BE49-F238E27FC236}">
                  <a16:creationId xmlns:a16="http://schemas.microsoft.com/office/drawing/2014/main" id="{2CEDFD3A-1834-43EB-83C5-18AF643684F5}"/>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512" name="CustomShape 2"/>
          <p:cNvSpPr/>
          <p:nvPr/>
        </p:nvSpPr>
        <p:spPr>
          <a:xfrm>
            <a:off x="616680" y="1256400"/>
            <a:ext cx="8857080" cy="610560"/>
          </a:xfrm>
          <a:prstGeom prst="rect">
            <a:avLst/>
          </a:prstGeom>
          <a:noFill/>
          <a:ln>
            <a:noFill/>
          </a:ln>
        </p:spPr>
        <p:style>
          <a:lnRef idx="0">
            <a:scrgbClr r="0" g="0" b="0"/>
          </a:lnRef>
          <a:fillRef idx="0">
            <a:scrgbClr r="0" g="0" b="0"/>
          </a:fillRef>
          <a:effectRef idx="0">
            <a:scrgbClr r="0" g="0" b="0"/>
          </a:effectRef>
          <a:fontRef idx="minor"/>
        </p:style>
      </p:sp>
      <p:sp>
        <p:nvSpPr>
          <p:cNvPr id="513" name="CustomShape 3"/>
          <p:cNvSpPr/>
          <p:nvPr/>
        </p:nvSpPr>
        <p:spPr>
          <a:xfrm>
            <a:off x="515880" y="2138760"/>
            <a:ext cx="11312640" cy="610560"/>
          </a:xfrm>
          <a:prstGeom prst="rect">
            <a:avLst/>
          </a:prstGeom>
          <a:noFill/>
          <a:ln>
            <a:noFill/>
          </a:ln>
        </p:spPr>
        <p:style>
          <a:lnRef idx="0">
            <a:scrgbClr r="0" g="0" b="0"/>
          </a:lnRef>
          <a:fillRef idx="0">
            <a:scrgbClr r="0" g="0" b="0"/>
          </a:fillRef>
          <a:effectRef idx="0">
            <a:scrgbClr r="0" g="0" b="0"/>
          </a:effectRef>
          <a:fontRef idx="minor"/>
        </p:style>
      </p:sp>
      <p:sp>
        <p:nvSpPr>
          <p:cNvPr id="514" name="CustomShape 4"/>
          <p:cNvSpPr/>
          <p:nvPr/>
        </p:nvSpPr>
        <p:spPr>
          <a:xfrm>
            <a:off x="338759" y="99360"/>
            <a:ext cx="8137025"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3200" b="1" strike="noStrike" spc="-1" dirty="0">
                <a:solidFill>
                  <a:srgbClr val="1C7CBB"/>
                </a:solidFill>
                <a:latin typeface="Tw Cen MT"/>
                <a:ea typeface="Noto Sans CJK SC"/>
              </a:rPr>
              <a:t>Problem we faced during data preparation</a:t>
            </a:r>
            <a:endParaRPr lang="en-US" sz="3200" b="1" u="sng" strike="noStrike" spc="-1" dirty="0">
              <a:solidFill>
                <a:srgbClr val="1C7CBB"/>
              </a:solidFill>
              <a:uFillTx/>
              <a:latin typeface="Arial"/>
            </a:endParaRPr>
          </a:p>
        </p:txBody>
      </p:sp>
      <p:pic>
        <p:nvPicPr>
          <p:cNvPr id="521" name="Picture 14"/>
          <p:cNvPicPr/>
          <p:nvPr/>
        </p:nvPicPr>
        <p:blipFill>
          <a:blip r:embed="rId2"/>
          <a:stretch/>
        </p:blipFill>
        <p:spPr>
          <a:xfrm>
            <a:off x="10096560" y="0"/>
            <a:ext cx="2095200" cy="1487160"/>
          </a:xfrm>
          <a:prstGeom prst="rect">
            <a:avLst/>
          </a:prstGeom>
          <a:ln>
            <a:noFill/>
          </a:ln>
        </p:spPr>
      </p:pic>
      <p:sp>
        <p:nvSpPr>
          <p:cNvPr id="522" name="TextShape 11"/>
          <p:cNvSpPr txBox="1"/>
          <p:nvPr/>
        </p:nvSpPr>
        <p:spPr>
          <a:xfrm>
            <a:off x="609480" y="1604520"/>
            <a:ext cx="4785480" cy="3977280"/>
          </a:xfrm>
          <a:prstGeom prst="rect">
            <a:avLst/>
          </a:prstGeom>
          <a:noFill/>
          <a:ln>
            <a:noFill/>
          </a:ln>
        </p:spPr>
        <p:txBody>
          <a:bodyPr lIns="0" tIns="0" rIns="0" bIns="0" anchor="ctr">
            <a:noAutofit/>
          </a:bodyPr>
          <a:lstStyle/>
          <a:p>
            <a:pPr algn="ctr"/>
            <a:r>
              <a:rPr lang="en-US" sz="1600" b="0" strike="noStrike" spc="-1">
                <a:latin typeface="Arial"/>
                <a:ea typeface="Noto Sans CJK SC"/>
              </a:rPr>
              <a:t>First thing we faced is the size of the data-set we found that we have 607282 questions and 987122 answer so we try to minimize those data-set by doing some statistics. </a:t>
            </a:r>
            <a:endParaRPr lang="en-US" sz="1600" b="0" strike="noStrike" spc="-1">
              <a:latin typeface="Arial"/>
            </a:endParaRPr>
          </a:p>
        </p:txBody>
      </p:sp>
      <p:pic>
        <p:nvPicPr>
          <p:cNvPr id="523" name="Picture 522"/>
          <p:cNvPicPr/>
          <p:nvPr/>
        </p:nvPicPr>
        <p:blipFill>
          <a:blip r:embed="rId3"/>
          <a:stretch/>
        </p:blipFill>
        <p:spPr>
          <a:xfrm>
            <a:off x="7132320" y="2138760"/>
            <a:ext cx="3474720" cy="2918160"/>
          </a:xfrm>
          <a:prstGeom prst="rect">
            <a:avLst/>
          </a:prstGeom>
          <a:ln>
            <a:noFill/>
          </a:ln>
        </p:spPr>
      </p:pic>
      <p:grpSp>
        <p:nvGrpSpPr>
          <p:cNvPr id="15" name="Group 4">
            <a:extLst>
              <a:ext uri="{FF2B5EF4-FFF2-40B4-BE49-F238E27FC236}">
                <a16:creationId xmlns:a16="http://schemas.microsoft.com/office/drawing/2014/main" id="{8C97BD19-D43E-4E77-BD01-72E9E4F8D639}"/>
              </a:ext>
            </a:extLst>
          </p:cNvPr>
          <p:cNvGrpSpPr/>
          <p:nvPr/>
        </p:nvGrpSpPr>
        <p:grpSpPr>
          <a:xfrm>
            <a:off x="554400" y="819000"/>
            <a:ext cx="1434240" cy="190080"/>
            <a:chOff x="515880" y="1216080"/>
            <a:chExt cx="1434240" cy="190080"/>
          </a:xfrm>
        </p:grpSpPr>
        <p:sp>
          <p:nvSpPr>
            <p:cNvPr id="16" name="CustomShape 5">
              <a:extLst>
                <a:ext uri="{FF2B5EF4-FFF2-40B4-BE49-F238E27FC236}">
                  <a16:creationId xmlns:a16="http://schemas.microsoft.com/office/drawing/2014/main" id="{0DB4CCBB-42FB-49BD-98AA-D2EFA16C7B03}"/>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17" name="CustomShape 6">
              <a:extLst>
                <a:ext uri="{FF2B5EF4-FFF2-40B4-BE49-F238E27FC236}">
                  <a16:creationId xmlns:a16="http://schemas.microsoft.com/office/drawing/2014/main" id="{D73DEAC3-78C1-4136-B60E-722D463852AA}"/>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18" name="CustomShape 7">
              <a:extLst>
                <a:ext uri="{FF2B5EF4-FFF2-40B4-BE49-F238E27FC236}">
                  <a16:creationId xmlns:a16="http://schemas.microsoft.com/office/drawing/2014/main" id="{D08953EE-EACC-46B8-8774-12E6CBD5B10D}"/>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19" name="CustomShape 8">
              <a:extLst>
                <a:ext uri="{FF2B5EF4-FFF2-40B4-BE49-F238E27FC236}">
                  <a16:creationId xmlns:a16="http://schemas.microsoft.com/office/drawing/2014/main" id="{6B38030C-3A3D-43A1-AE57-0E3F149F6775}"/>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0" name="CustomShape 9">
              <a:extLst>
                <a:ext uri="{FF2B5EF4-FFF2-40B4-BE49-F238E27FC236}">
                  <a16:creationId xmlns:a16="http://schemas.microsoft.com/office/drawing/2014/main" id="{49BC831A-0CEF-4469-B2E2-D3034B37FB73}"/>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525" name="CustomShape 2"/>
          <p:cNvSpPr/>
          <p:nvPr/>
        </p:nvSpPr>
        <p:spPr>
          <a:xfrm>
            <a:off x="616680" y="1256400"/>
            <a:ext cx="8857080" cy="610560"/>
          </a:xfrm>
          <a:prstGeom prst="rect">
            <a:avLst/>
          </a:prstGeom>
          <a:noFill/>
          <a:ln>
            <a:noFill/>
          </a:ln>
        </p:spPr>
        <p:style>
          <a:lnRef idx="0">
            <a:scrgbClr r="0" g="0" b="0"/>
          </a:lnRef>
          <a:fillRef idx="0">
            <a:scrgbClr r="0" g="0" b="0"/>
          </a:fillRef>
          <a:effectRef idx="0">
            <a:scrgbClr r="0" g="0" b="0"/>
          </a:effectRef>
          <a:fontRef idx="minor"/>
        </p:style>
      </p:sp>
      <p:sp>
        <p:nvSpPr>
          <p:cNvPr id="526" name="CustomShape 3"/>
          <p:cNvSpPr/>
          <p:nvPr/>
        </p:nvSpPr>
        <p:spPr>
          <a:xfrm>
            <a:off x="515880" y="2138760"/>
            <a:ext cx="11312640" cy="610560"/>
          </a:xfrm>
          <a:prstGeom prst="rect">
            <a:avLst/>
          </a:prstGeom>
          <a:noFill/>
          <a:ln>
            <a:noFill/>
          </a:ln>
        </p:spPr>
        <p:style>
          <a:lnRef idx="0">
            <a:scrgbClr r="0" g="0" b="0"/>
          </a:lnRef>
          <a:fillRef idx="0">
            <a:scrgbClr r="0" g="0" b="0"/>
          </a:fillRef>
          <a:effectRef idx="0">
            <a:scrgbClr r="0" g="0" b="0"/>
          </a:effectRef>
          <a:fontRef idx="minor"/>
        </p:style>
      </p:sp>
      <p:sp>
        <p:nvSpPr>
          <p:cNvPr id="527" name="CustomShape 4"/>
          <p:cNvSpPr/>
          <p:nvPr/>
        </p:nvSpPr>
        <p:spPr>
          <a:xfrm>
            <a:off x="338760" y="99360"/>
            <a:ext cx="9438286"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3200" b="1" strike="noStrike" spc="-1" dirty="0">
                <a:solidFill>
                  <a:srgbClr val="1482AC"/>
                </a:solidFill>
                <a:latin typeface="Tw Cen MT"/>
                <a:ea typeface="Noto Sans CJK SC"/>
              </a:rPr>
              <a:t>Problem we faced during data preparation: Issue#1</a:t>
            </a:r>
            <a:endParaRPr lang="en-US" sz="3200" b="1" u="sng" strike="noStrike" spc="-1" dirty="0">
              <a:uFillTx/>
              <a:latin typeface="Arial"/>
            </a:endParaRPr>
          </a:p>
        </p:txBody>
      </p:sp>
      <p:pic>
        <p:nvPicPr>
          <p:cNvPr id="534" name="Picture 14_3"/>
          <p:cNvPicPr/>
          <p:nvPr/>
        </p:nvPicPr>
        <p:blipFill>
          <a:blip r:embed="rId2"/>
          <a:stretch/>
        </p:blipFill>
        <p:spPr>
          <a:xfrm>
            <a:off x="10096560" y="0"/>
            <a:ext cx="2095200" cy="1487160"/>
          </a:xfrm>
          <a:prstGeom prst="rect">
            <a:avLst/>
          </a:prstGeom>
          <a:ln>
            <a:noFill/>
          </a:ln>
        </p:spPr>
      </p:pic>
      <p:sp>
        <p:nvSpPr>
          <p:cNvPr id="535" name="TextShape 11"/>
          <p:cNvSpPr txBox="1"/>
          <p:nvPr/>
        </p:nvSpPr>
        <p:spPr>
          <a:xfrm>
            <a:off x="609480" y="1604520"/>
            <a:ext cx="4785480" cy="3977280"/>
          </a:xfrm>
          <a:prstGeom prst="rect">
            <a:avLst/>
          </a:prstGeom>
          <a:noFill/>
          <a:ln>
            <a:noFill/>
          </a:ln>
        </p:spPr>
        <p:txBody>
          <a:bodyPr lIns="0" tIns="0" rIns="0" bIns="0" anchor="ctr">
            <a:noAutofit/>
          </a:bodyPr>
          <a:lstStyle/>
          <a:p>
            <a:pPr algn="ctr"/>
            <a:r>
              <a:rPr lang="en-US" sz="1500" b="0" strike="noStrike" spc="-1" dirty="0">
                <a:latin typeface="Arial" panose="020B0604020202020204" pitchFamily="34" charset="0"/>
                <a:ea typeface="Noto Sans CJK SC"/>
                <a:cs typeface="Arial" panose="020B0604020202020204" pitchFamily="34" charset="0"/>
              </a:rPr>
              <a:t>First: We found that in Questions we have score less than 0 which represent that we have about 6%, 40% of the data is equal zero and 54% of the data is higher than the zero as represented in chart.</a:t>
            </a:r>
          </a:p>
          <a:p>
            <a:pPr algn="ctr"/>
            <a:endParaRPr lang="en-US" sz="1500" b="0" strike="noStrike" spc="-1" dirty="0">
              <a:latin typeface="Arial" panose="020B0604020202020204" pitchFamily="34" charset="0"/>
              <a:cs typeface="Arial" panose="020B0604020202020204" pitchFamily="34" charset="0"/>
            </a:endParaRPr>
          </a:p>
          <a:p>
            <a:pPr algn="ctr"/>
            <a:r>
              <a:rPr lang="en-GB" sz="2000" dirty="0">
                <a:latin typeface="Arial" panose="020B0604020202020204" pitchFamily="34" charset="0"/>
                <a:cs typeface="Arial" panose="020B0604020202020204" pitchFamily="34" charset="0"/>
              </a:rPr>
              <a:t>ques = ques[ques["Score"] &gt;= 0]</a:t>
            </a:r>
          </a:p>
          <a:p>
            <a:pPr algn="ctr"/>
            <a:endParaRPr lang="en-US" sz="1500" b="0" strike="noStrike" spc="-1" dirty="0">
              <a:latin typeface="Arial" panose="020B0604020202020204" pitchFamily="34" charset="0"/>
              <a:cs typeface="Arial" panose="020B0604020202020204" pitchFamily="34" charset="0"/>
            </a:endParaRPr>
          </a:p>
          <a:p>
            <a:pPr algn="ctr"/>
            <a:r>
              <a:rPr lang="en-US" sz="1500" b="0" strike="noStrike" spc="-1" dirty="0">
                <a:latin typeface="Arial" panose="020B0604020202020204" pitchFamily="34" charset="0"/>
                <a:ea typeface="Noto Sans CJK SC"/>
                <a:cs typeface="Arial" panose="020B0604020202020204" pitchFamily="34" charset="0"/>
              </a:rPr>
              <a:t>Second: We found that in Answers we have 1.6% ~ 2 % less than zero , 32% is equal zero and 66% is higher than zero as represented in chart. </a:t>
            </a:r>
          </a:p>
          <a:p>
            <a:pPr algn="ctr"/>
            <a:endParaRPr lang="en-US" sz="1500" b="0" strike="noStrike" spc="-1" dirty="0">
              <a:latin typeface="Arial" panose="020B0604020202020204" pitchFamily="34" charset="0"/>
              <a:ea typeface="Noto Sans CJK SC"/>
              <a:cs typeface="Arial" panose="020B0604020202020204" pitchFamily="34" charset="0"/>
            </a:endParaRPr>
          </a:p>
          <a:p>
            <a:pPr algn="ctr"/>
            <a:r>
              <a:rPr lang="en-GB" sz="2000" dirty="0">
                <a:latin typeface="Arial" panose="020B0604020202020204" pitchFamily="34" charset="0"/>
                <a:cs typeface="Arial" panose="020B0604020202020204" pitchFamily="34" charset="0"/>
              </a:rPr>
              <a:t>ans = ans[ans["Score"] &gt;= 0]</a:t>
            </a:r>
          </a:p>
          <a:p>
            <a:pPr algn="ctr"/>
            <a:endParaRPr lang="en-US" sz="1500" b="0" strike="noStrike" spc="-1" dirty="0">
              <a:latin typeface="Arial" panose="020B0604020202020204" pitchFamily="34" charset="0"/>
              <a:cs typeface="Arial" panose="020B0604020202020204" pitchFamily="34" charset="0"/>
            </a:endParaRPr>
          </a:p>
        </p:txBody>
      </p:sp>
      <p:pic>
        <p:nvPicPr>
          <p:cNvPr id="536" name="Picture 535"/>
          <p:cNvPicPr/>
          <p:nvPr/>
        </p:nvPicPr>
        <p:blipFill>
          <a:blip r:embed="rId3"/>
          <a:stretch/>
        </p:blipFill>
        <p:spPr>
          <a:xfrm>
            <a:off x="6217920" y="1645920"/>
            <a:ext cx="5219280" cy="2018880"/>
          </a:xfrm>
          <a:prstGeom prst="rect">
            <a:avLst/>
          </a:prstGeom>
          <a:ln>
            <a:noFill/>
          </a:ln>
        </p:spPr>
      </p:pic>
      <p:pic>
        <p:nvPicPr>
          <p:cNvPr id="537" name="Picture 536"/>
          <p:cNvPicPr/>
          <p:nvPr/>
        </p:nvPicPr>
        <p:blipFill>
          <a:blip r:embed="rId4"/>
          <a:stretch/>
        </p:blipFill>
        <p:spPr>
          <a:xfrm>
            <a:off x="6181920" y="3995280"/>
            <a:ext cx="5248080" cy="2009520"/>
          </a:xfrm>
          <a:prstGeom prst="rect">
            <a:avLst/>
          </a:prstGeom>
          <a:ln>
            <a:noFill/>
          </a:ln>
        </p:spPr>
      </p:pic>
      <p:grpSp>
        <p:nvGrpSpPr>
          <p:cNvPr id="16" name="Group 4">
            <a:extLst>
              <a:ext uri="{FF2B5EF4-FFF2-40B4-BE49-F238E27FC236}">
                <a16:creationId xmlns:a16="http://schemas.microsoft.com/office/drawing/2014/main" id="{849560B2-5960-46E5-8118-E582FA8EE17E}"/>
              </a:ext>
            </a:extLst>
          </p:cNvPr>
          <p:cNvGrpSpPr/>
          <p:nvPr/>
        </p:nvGrpSpPr>
        <p:grpSpPr>
          <a:xfrm>
            <a:off x="554400" y="819000"/>
            <a:ext cx="1434240" cy="190080"/>
            <a:chOff x="515880" y="1216080"/>
            <a:chExt cx="1434240" cy="190080"/>
          </a:xfrm>
        </p:grpSpPr>
        <p:sp>
          <p:nvSpPr>
            <p:cNvPr id="17" name="CustomShape 5">
              <a:extLst>
                <a:ext uri="{FF2B5EF4-FFF2-40B4-BE49-F238E27FC236}">
                  <a16:creationId xmlns:a16="http://schemas.microsoft.com/office/drawing/2014/main" id="{CA1A42A0-C679-49A6-986B-99A93846EFFD}"/>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18" name="CustomShape 6">
              <a:extLst>
                <a:ext uri="{FF2B5EF4-FFF2-40B4-BE49-F238E27FC236}">
                  <a16:creationId xmlns:a16="http://schemas.microsoft.com/office/drawing/2014/main" id="{9378567B-5C82-49AD-8947-75AA745A0CC6}"/>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19" name="CustomShape 7">
              <a:extLst>
                <a:ext uri="{FF2B5EF4-FFF2-40B4-BE49-F238E27FC236}">
                  <a16:creationId xmlns:a16="http://schemas.microsoft.com/office/drawing/2014/main" id="{0C27BD95-EF24-4FAA-8001-22B37121C9B5}"/>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20" name="CustomShape 8">
              <a:extLst>
                <a:ext uri="{FF2B5EF4-FFF2-40B4-BE49-F238E27FC236}">
                  <a16:creationId xmlns:a16="http://schemas.microsoft.com/office/drawing/2014/main" id="{C9E4A347-72C4-4054-B359-00562801D170}"/>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1" name="CustomShape 9">
              <a:extLst>
                <a:ext uri="{FF2B5EF4-FFF2-40B4-BE49-F238E27FC236}">
                  <a16:creationId xmlns:a16="http://schemas.microsoft.com/office/drawing/2014/main" id="{8B73AF31-26CA-44DA-86B5-1F8D814CCD6C}"/>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 name="Picture 549"/>
          <p:cNvPicPr/>
          <p:nvPr/>
        </p:nvPicPr>
        <p:blipFill>
          <a:blip r:embed="rId2"/>
          <a:stretch/>
        </p:blipFill>
        <p:spPr>
          <a:xfrm>
            <a:off x="5659394" y="1487160"/>
            <a:ext cx="6167907" cy="2805598"/>
          </a:xfrm>
          <a:prstGeom prst="rect">
            <a:avLst/>
          </a:prstGeom>
          <a:ln>
            <a:noFill/>
          </a:ln>
        </p:spPr>
      </p:pic>
      <p:sp>
        <p:nvSpPr>
          <p:cNvPr id="538"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539" name="CustomShape 2"/>
          <p:cNvSpPr/>
          <p:nvPr/>
        </p:nvSpPr>
        <p:spPr>
          <a:xfrm>
            <a:off x="616680" y="1256400"/>
            <a:ext cx="8857080" cy="610560"/>
          </a:xfrm>
          <a:prstGeom prst="rect">
            <a:avLst/>
          </a:prstGeom>
          <a:noFill/>
          <a:ln>
            <a:noFill/>
          </a:ln>
        </p:spPr>
        <p:style>
          <a:lnRef idx="0">
            <a:scrgbClr r="0" g="0" b="0"/>
          </a:lnRef>
          <a:fillRef idx="0">
            <a:scrgbClr r="0" g="0" b="0"/>
          </a:fillRef>
          <a:effectRef idx="0">
            <a:scrgbClr r="0" g="0" b="0"/>
          </a:effectRef>
          <a:fontRef idx="minor"/>
        </p:style>
      </p:sp>
      <p:sp>
        <p:nvSpPr>
          <p:cNvPr id="540" name="CustomShape 3"/>
          <p:cNvSpPr/>
          <p:nvPr/>
        </p:nvSpPr>
        <p:spPr>
          <a:xfrm>
            <a:off x="515880" y="2138760"/>
            <a:ext cx="11312640" cy="610560"/>
          </a:xfrm>
          <a:prstGeom prst="rect">
            <a:avLst/>
          </a:prstGeom>
          <a:noFill/>
          <a:ln>
            <a:noFill/>
          </a:ln>
        </p:spPr>
        <p:style>
          <a:lnRef idx="0">
            <a:scrgbClr r="0" g="0" b="0"/>
          </a:lnRef>
          <a:fillRef idx="0">
            <a:scrgbClr r="0" g="0" b="0"/>
          </a:fillRef>
          <a:effectRef idx="0">
            <a:scrgbClr r="0" g="0" b="0"/>
          </a:effectRef>
          <a:fontRef idx="minor"/>
        </p:style>
      </p:sp>
      <p:pic>
        <p:nvPicPr>
          <p:cNvPr id="548" name="Picture 14_4"/>
          <p:cNvPicPr/>
          <p:nvPr/>
        </p:nvPicPr>
        <p:blipFill>
          <a:blip r:embed="rId3"/>
          <a:stretch/>
        </p:blipFill>
        <p:spPr>
          <a:xfrm>
            <a:off x="10096560" y="0"/>
            <a:ext cx="2095200" cy="1487160"/>
          </a:xfrm>
          <a:prstGeom prst="rect">
            <a:avLst/>
          </a:prstGeom>
          <a:ln>
            <a:noFill/>
          </a:ln>
        </p:spPr>
      </p:pic>
      <p:sp>
        <p:nvSpPr>
          <p:cNvPr id="549" name="TextShape 11"/>
          <p:cNvSpPr txBox="1"/>
          <p:nvPr/>
        </p:nvSpPr>
        <p:spPr>
          <a:xfrm>
            <a:off x="554400" y="1866960"/>
            <a:ext cx="4785480" cy="3977280"/>
          </a:xfrm>
          <a:prstGeom prst="rect">
            <a:avLst/>
          </a:prstGeom>
          <a:noFill/>
          <a:ln>
            <a:noFill/>
          </a:ln>
        </p:spPr>
        <p:txBody>
          <a:bodyPr lIns="0" tIns="0" rIns="0" bIns="0" anchor="ctr">
            <a:noAutofit/>
          </a:bodyPr>
          <a:lstStyle/>
          <a:p>
            <a:pPr algn="ctr"/>
            <a:r>
              <a:rPr lang="en-US" sz="2000" b="0" strike="noStrike" spc="-1" dirty="0">
                <a:latin typeface="Arial"/>
                <a:ea typeface="Noto Sans CJK SC"/>
              </a:rPr>
              <a:t>Then we decided to check if there is questions that have no answers which figure out that 11% of the data has no answer and 89% of data have answer which represented in the following chart so we reduce the data and increase the efficiency.</a:t>
            </a:r>
            <a:endParaRPr lang="en-US" sz="2000" b="0" strike="noStrike" spc="-1" dirty="0">
              <a:latin typeface="Arial"/>
            </a:endParaRPr>
          </a:p>
          <a:p>
            <a:pPr algn="ctr"/>
            <a:endParaRPr lang="en-US" sz="2000" b="0" strike="noStrike" spc="-1" dirty="0">
              <a:latin typeface="Arial"/>
            </a:endParaRPr>
          </a:p>
          <a:p>
            <a:pPr algn="ctr"/>
            <a:r>
              <a:rPr lang="en-GB" sz="2000" dirty="0" err="1"/>
              <a:t>ans</a:t>
            </a:r>
            <a:r>
              <a:rPr lang="en-GB" sz="2000" dirty="0"/>
              <a:t> = </a:t>
            </a:r>
            <a:r>
              <a:rPr lang="en-GB" sz="2000" dirty="0" err="1"/>
              <a:t>ans.loc</a:t>
            </a:r>
            <a:r>
              <a:rPr lang="en-GB" sz="2000" dirty="0"/>
              <a:t>[</a:t>
            </a:r>
            <a:r>
              <a:rPr lang="en-GB" sz="2000" dirty="0" err="1"/>
              <a:t>ans.ParentId.isin</a:t>
            </a:r>
            <a:r>
              <a:rPr lang="en-GB" sz="2000" dirty="0"/>
              <a:t>(</a:t>
            </a:r>
            <a:r>
              <a:rPr lang="en-GB" sz="2000" dirty="0" err="1"/>
              <a:t>ques.Id</a:t>
            </a:r>
            <a:r>
              <a:rPr lang="en-GB" sz="2000" dirty="0"/>
              <a:t>)]</a:t>
            </a:r>
          </a:p>
          <a:p>
            <a:pPr algn="ctr"/>
            <a:endParaRPr lang="en-US" sz="2000" b="0" strike="noStrike" spc="-1" dirty="0">
              <a:latin typeface="Arial"/>
            </a:endParaRPr>
          </a:p>
          <a:p>
            <a:pPr algn="ctr"/>
            <a:r>
              <a:rPr lang="en-US" sz="2000" b="0" strike="noStrike" spc="-1" dirty="0">
                <a:latin typeface="Arial"/>
                <a:ea typeface="Noto Sans CJK SC"/>
              </a:rPr>
              <a:t> </a:t>
            </a:r>
            <a:endParaRPr lang="en-US" sz="2000" b="0" strike="noStrike" spc="-1" dirty="0">
              <a:latin typeface="Arial"/>
            </a:endParaRPr>
          </a:p>
        </p:txBody>
      </p:sp>
      <p:pic>
        <p:nvPicPr>
          <p:cNvPr id="551" name="Picture 550"/>
          <p:cNvPicPr/>
          <p:nvPr/>
        </p:nvPicPr>
        <p:blipFill>
          <a:blip r:embed="rId4"/>
          <a:stretch/>
        </p:blipFill>
        <p:spPr>
          <a:xfrm>
            <a:off x="6358499" y="4263358"/>
            <a:ext cx="4785479" cy="1580881"/>
          </a:xfrm>
          <a:prstGeom prst="rect">
            <a:avLst/>
          </a:prstGeom>
          <a:ln>
            <a:noFill/>
          </a:ln>
        </p:spPr>
      </p:pic>
      <p:sp>
        <p:nvSpPr>
          <p:cNvPr id="17" name="CustomShape 4">
            <a:extLst>
              <a:ext uri="{FF2B5EF4-FFF2-40B4-BE49-F238E27FC236}">
                <a16:creationId xmlns:a16="http://schemas.microsoft.com/office/drawing/2014/main" id="{20A0CE22-CAAB-41AD-9C7B-221C2C3FCD70}"/>
              </a:ext>
            </a:extLst>
          </p:cNvPr>
          <p:cNvSpPr/>
          <p:nvPr/>
        </p:nvSpPr>
        <p:spPr>
          <a:xfrm>
            <a:off x="338760" y="99360"/>
            <a:ext cx="9438286"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3200" b="1" strike="noStrike" spc="-1" dirty="0">
                <a:solidFill>
                  <a:srgbClr val="1C7CBB"/>
                </a:solidFill>
                <a:latin typeface="Tw Cen MT"/>
                <a:ea typeface="Noto Sans CJK SC"/>
              </a:rPr>
              <a:t>Problem we faced during data preparation: Issue#1</a:t>
            </a:r>
            <a:endParaRPr lang="en-US" sz="3200" b="1" u="sng" strike="noStrike" spc="-1" dirty="0">
              <a:solidFill>
                <a:srgbClr val="1C7CBB"/>
              </a:solidFill>
              <a:uFillTx/>
              <a:latin typeface="Arial"/>
            </a:endParaRPr>
          </a:p>
        </p:txBody>
      </p:sp>
      <p:grpSp>
        <p:nvGrpSpPr>
          <p:cNvPr id="18" name="Group 4">
            <a:extLst>
              <a:ext uri="{FF2B5EF4-FFF2-40B4-BE49-F238E27FC236}">
                <a16:creationId xmlns:a16="http://schemas.microsoft.com/office/drawing/2014/main" id="{2E4E9F87-D3A2-4773-BD7E-98B6D987F376}"/>
              </a:ext>
            </a:extLst>
          </p:cNvPr>
          <p:cNvGrpSpPr/>
          <p:nvPr/>
        </p:nvGrpSpPr>
        <p:grpSpPr>
          <a:xfrm>
            <a:off x="554400" y="819000"/>
            <a:ext cx="1434240" cy="190080"/>
            <a:chOff x="515880" y="1216080"/>
            <a:chExt cx="1434240" cy="190080"/>
          </a:xfrm>
        </p:grpSpPr>
        <p:sp>
          <p:nvSpPr>
            <p:cNvPr id="19" name="CustomShape 5">
              <a:extLst>
                <a:ext uri="{FF2B5EF4-FFF2-40B4-BE49-F238E27FC236}">
                  <a16:creationId xmlns:a16="http://schemas.microsoft.com/office/drawing/2014/main" id="{F613EFA2-6896-4403-BFC8-C44D6990F1C9}"/>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20" name="CustomShape 6">
              <a:extLst>
                <a:ext uri="{FF2B5EF4-FFF2-40B4-BE49-F238E27FC236}">
                  <a16:creationId xmlns:a16="http://schemas.microsoft.com/office/drawing/2014/main" id="{019829F1-272F-4418-A00F-F51252588DDF}"/>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21" name="CustomShape 7">
              <a:extLst>
                <a:ext uri="{FF2B5EF4-FFF2-40B4-BE49-F238E27FC236}">
                  <a16:creationId xmlns:a16="http://schemas.microsoft.com/office/drawing/2014/main" id="{8B7FD9D1-B78C-4A16-861B-9E7CBF4FD072}"/>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22" name="CustomShape 8">
              <a:extLst>
                <a:ext uri="{FF2B5EF4-FFF2-40B4-BE49-F238E27FC236}">
                  <a16:creationId xmlns:a16="http://schemas.microsoft.com/office/drawing/2014/main" id="{E14B2935-3ED7-486F-AF3B-7544C8D13BAB}"/>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3" name="CustomShape 9">
              <a:extLst>
                <a:ext uri="{FF2B5EF4-FFF2-40B4-BE49-F238E27FC236}">
                  <a16:creationId xmlns:a16="http://schemas.microsoft.com/office/drawing/2014/main" id="{5970F341-0216-4C3F-A16E-831F1163840D}"/>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554" name="CustomShape 2"/>
          <p:cNvSpPr/>
          <p:nvPr/>
        </p:nvSpPr>
        <p:spPr>
          <a:xfrm>
            <a:off x="616680" y="1256400"/>
            <a:ext cx="8857080" cy="610560"/>
          </a:xfrm>
          <a:prstGeom prst="rect">
            <a:avLst/>
          </a:prstGeom>
          <a:noFill/>
          <a:ln>
            <a:noFill/>
          </a:ln>
        </p:spPr>
        <p:style>
          <a:lnRef idx="0">
            <a:scrgbClr r="0" g="0" b="0"/>
          </a:lnRef>
          <a:fillRef idx="0">
            <a:scrgbClr r="0" g="0" b="0"/>
          </a:fillRef>
          <a:effectRef idx="0">
            <a:scrgbClr r="0" g="0" b="0"/>
          </a:effectRef>
          <a:fontRef idx="minor"/>
        </p:style>
      </p:sp>
      <p:sp>
        <p:nvSpPr>
          <p:cNvPr id="555" name="CustomShape 3"/>
          <p:cNvSpPr/>
          <p:nvPr/>
        </p:nvSpPr>
        <p:spPr>
          <a:xfrm>
            <a:off x="515880" y="2138760"/>
            <a:ext cx="11312640" cy="610560"/>
          </a:xfrm>
          <a:prstGeom prst="rect">
            <a:avLst/>
          </a:prstGeom>
          <a:noFill/>
          <a:ln>
            <a:noFill/>
          </a:ln>
        </p:spPr>
        <p:style>
          <a:lnRef idx="0">
            <a:scrgbClr r="0" g="0" b="0"/>
          </a:lnRef>
          <a:fillRef idx="0">
            <a:scrgbClr r="0" g="0" b="0"/>
          </a:fillRef>
          <a:effectRef idx="0">
            <a:scrgbClr r="0" g="0" b="0"/>
          </a:effectRef>
          <a:fontRef idx="minor"/>
        </p:style>
      </p:sp>
      <p:sp>
        <p:nvSpPr>
          <p:cNvPr id="556" name="CustomShape 4"/>
          <p:cNvSpPr/>
          <p:nvPr/>
        </p:nvSpPr>
        <p:spPr>
          <a:xfrm>
            <a:off x="338760" y="99360"/>
            <a:ext cx="9135000" cy="58332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r>
              <a:rPr lang="en-US" sz="3200" b="1" strike="noStrike" spc="-1" dirty="0">
                <a:solidFill>
                  <a:srgbClr val="1C7CBB"/>
                </a:solidFill>
                <a:latin typeface="Tw Cen MT"/>
                <a:ea typeface="Noto Sans CJK SC"/>
              </a:rPr>
              <a:t>Problem we faced during data preparation:Issue#2</a:t>
            </a:r>
            <a:endParaRPr lang="en-US" sz="3200" b="1" u="sng" strike="noStrike" spc="-1" dirty="0">
              <a:solidFill>
                <a:srgbClr val="1C7CBB"/>
              </a:solidFill>
              <a:uFillTx/>
              <a:latin typeface="Arial"/>
            </a:endParaRPr>
          </a:p>
        </p:txBody>
      </p:sp>
      <p:pic>
        <p:nvPicPr>
          <p:cNvPr id="563" name="Picture 14_5"/>
          <p:cNvPicPr/>
          <p:nvPr/>
        </p:nvPicPr>
        <p:blipFill>
          <a:blip r:embed="rId2"/>
          <a:stretch/>
        </p:blipFill>
        <p:spPr>
          <a:xfrm>
            <a:off x="10096560" y="0"/>
            <a:ext cx="2095200" cy="1487160"/>
          </a:xfrm>
          <a:prstGeom prst="rect">
            <a:avLst/>
          </a:prstGeom>
          <a:ln>
            <a:noFill/>
          </a:ln>
        </p:spPr>
      </p:pic>
      <p:sp>
        <p:nvSpPr>
          <p:cNvPr id="564" name="TextShape 11"/>
          <p:cNvSpPr txBox="1"/>
          <p:nvPr/>
        </p:nvSpPr>
        <p:spPr>
          <a:xfrm>
            <a:off x="609480" y="1604520"/>
            <a:ext cx="4785480" cy="3977280"/>
          </a:xfrm>
          <a:prstGeom prst="rect">
            <a:avLst/>
          </a:prstGeom>
          <a:noFill/>
          <a:ln>
            <a:noFill/>
          </a:ln>
        </p:spPr>
        <p:txBody>
          <a:bodyPr lIns="0" tIns="0" rIns="0" bIns="0" anchor="ctr">
            <a:noAutofit/>
          </a:bodyPr>
          <a:lstStyle/>
          <a:p>
            <a:pPr algn="ctr"/>
            <a:r>
              <a:rPr lang="en-US" sz="2000" b="0" strike="noStrike" spc="-1" dirty="0">
                <a:latin typeface="Arial"/>
                <a:ea typeface="Noto Sans CJK SC"/>
              </a:rPr>
              <a:t>we figure out that we need to remove html tags from the answers body without split pre tags due to we figure out that some of codes answers not between pre tags or code tags and vice verse.</a:t>
            </a:r>
            <a:endParaRPr lang="en-US" sz="2000" b="0" strike="noStrike" spc="-1" dirty="0">
              <a:latin typeface="Arial"/>
            </a:endParaRPr>
          </a:p>
          <a:p>
            <a:pPr algn="ctr"/>
            <a:endParaRPr lang="en-US" sz="2000" b="0" strike="noStrike" spc="-1" dirty="0">
              <a:latin typeface="Arial"/>
            </a:endParaRPr>
          </a:p>
          <a:p>
            <a:pPr algn="ctr"/>
            <a:r>
              <a:rPr lang="en-US" sz="2000" b="0" strike="noStrike" spc="-1" dirty="0">
                <a:latin typeface="Arial"/>
                <a:ea typeface="Noto Sans CJK SC"/>
              </a:rPr>
              <a:t>So we decided to remove those html tags using </a:t>
            </a:r>
            <a:r>
              <a:rPr lang="en-US" sz="2000" b="0" strike="noStrike" spc="-1" dirty="0" err="1">
                <a:latin typeface="Arial"/>
                <a:ea typeface="Noto Sans CJK SC"/>
              </a:rPr>
              <a:t>Beautifulsoup</a:t>
            </a:r>
            <a:r>
              <a:rPr lang="en-US" sz="2000" b="0" strike="noStrike" spc="-1" dirty="0">
                <a:latin typeface="Arial"/>
                <a:ea typeface="Noto Sans CJK SC"/>
              </a:rPr>
              <a:t>.</a:t>
            </a:r>
            <a:endParaRPr lang="en-US" sz="2000" b="0" strike="noStrike" spc="-1" dirty="0">
              <a:latin typeface="Arial"/>
            </a:endParaRPr>
          </a:p>
        </p:txBody>
      </p:sp>
      <p:pic>
        <p:nvPicPr>
          <p:cNvPr id="565" name="Picture 564"/>
          <p:cNvPicPr/>
          <p:nvPr/>
        </p:nvPicPr>
        <p:blipFill>
          <a:blip r:embed="rId3"/>
          <a:srcRect l="24428" t="11475" r="14233"/>
          <a:stretch/>
        </p:blipFill>
        <p:spPr>
          <a:xfrm>
            <a:off x="5488560" y="2001600"/>
            <a:ext cx="6281040" cy="3892680"/>
          </a:xfrm>
          <a:prstGeom prst="rect">
            <a:avLst/>
          </a:prstGeom>
          <a:ln>
            <a:noFill/>
          </a:ln>
        </p:spPr>
      </p:pic>
      <p:grpSp>
        <p:nvGrpSpPr>
          <p:cNvPr id="15" name="Group 4">
            <a:extLst>
              <a:ext uri="{FF2B5EF4-FFF2-40B4-BE49-F238E27FC236}">
                <a16:creationId xmlns:a16="http://schemas.microsoft.com/office/drawing/2014/main" id="{C2F876FD-AB28-4109-86E9-BB366190393D}"/>
              </a:ext>
            </a:extLst>
          </p:cNvPr>
          <p:cNvGrpSpPr/>
          <p:nvPr/>
        </p:nvGrpSpPr>
        <p:grpSpPr>
          <a:xfrm>
            <a:off x="554400" y="819000"/>
            <a:ext cx="1434240" cy="190080"/>
            <a:chOff x="515880" y="1216080"/>
            <a:chExt cx="1434240" cy="190080"/>
          </a:xfrm>
        </p:grpSpPr>
        <p:sp>
          <p:nvSpPr>
            <p:cNvPr id="16" name="CustomShape 5">
              <a:extLst>
                <a:ext uri="{FF2B5EF4-FFF2-40B4-BE49-F238E27FC236}">
                  <a16:creationId xmlns:a16="http://schemas.microsoft.com/office/drawing/2014/main" id="{202A29B9-0E10-4438-9A02-4F8C1099C6EA}"/>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17" name="CustomShape 6">
              <a:extLst>
                <a:ext uri="{FF2B5EF4-FFF2-40B4-BE49-F238E27FC236}">
                  <a16:creationId xmlns:a16="http://schemas.microsoft.com/office/drawing/2014/main" id="{72D446E1-2A63-4B7B-875B-B821AA7F0692}"/>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18" name="CustomShape 7">
              <a:extLst>
                <a:ext uri="{FF2B5EF4-FFF2-40B4-BE49-F238E27FC236}">
                  <a16:creationId xmlns:a16="http://schemas.microsoft.com/office/drawing/2014/main" id="{C6A1A364-DCDB-446B-8272-10B6B0C44AA6}"/>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19" name="CustomShape 8">
              <a:extLst>
                <a:ext uri="{FF2B5EF4-FFF2-40B4-BE49-F238E27FC236}">
                  <a16:creationId xmlns:a16="http://schemas.microsoft.com/office/drawing/2014/main" id="{AE9C23B9-1D85-42AF-9486-3353A07A743A}"/>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0" name="CustomShape 9">
              <a:extLst>
                <a:ext uri="{FF2B5EF4-FFF2-40B4-BE49-F238E27FC236}">
                  <a16:creationId xmlns:a16="http://schemas.microsoft.com/office/drawing/2014/main" id="{70D55C61-B3A9-4945-BA2B-4F4AD8A60C35}"/>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567" name="CustomShape 2"/>
          <p:cNvSpPr/>
          <p:nvPr/>
        </p:nvSpPr>
        <p:spPr>
          <a:xfrm>
            <a:off x="616680" y="1256400"/>
            <a:ext cx="8857080" cy="610560"/>
          </a:xfrm>
          <a:prstGeom prst="rect">
            <a:avLst/>
          </a:prstGeom>
          <a:noFill/>
          <a:ln>
            <a:noFill/>
          </a:ln>
        </p:spPr>
        <p:style>
          <a:lnRef idx="0">
            <a:scrgbClr r="0" g="0" b="0"/>
          </a:lnRef>
          <a:fillRef idx="0">
            <a:scrgbClr r="0" g="0" b="0"/>
          </a:fillRef>
          <a:effectRef idx="0">
            <a:scrgbClr r="0" g="0" b="0"/>
          </a:effectRef>
          <a:fontRef idx="minor"/>
        </p:style>
      </p:sp>
      <p:sp>
        <p:nvSpPr>
          <p:cNvPr id="568" name="CustomShape 3"/>
          <p:cNvSpPr/>
          <p:nvPr/>
        </p:nvSpPr>
        <p:spPr>
          <a:xfrm>
            <a:off x="6025896" y="2138760"/>
            <a:ext cx="5802624" cy="1418256"/>
          </a:xfrm>
          <a:prstGeom prst="rect">
            <a:avLst/>
          </a:prstGeom>
          <a:noFill/>
          <a:ln>
            <a:noFill/>
          </a:ln>
        </p:spPr>
        <p:style>
          <a:lnRef idx="0">
            <a:scrgbClr r="0" g="0" b="0"/>
          </a:lnRef>
          <a:fillRef idx="0">
            <a:scrgbClr r="0" g="0" b="0"/>
          </a:fillRef>
          <a:effectRef idx="0">
            <a:scrgbClr r="0" g="0" b="0"/>
          </a:effectRef>
          <a:fontRef idx="minor"/>
        </p:style>
      </p:sp>
      <p:sp>
        <p:nvSpPr>
          <p:cNvPr id="569" name="CustomShape 4"/>
          <p:cNvSpPr/>
          <p:nvPr/>
        </p:nvSpPr>
        <p:spPr>
          <a:xfrm>
            <a:off x="338760" y="99360"/>
            <a:ext cx="60955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r>
              <a:rPr lang="en-US" sz="3200" b="1" strike="noStrike" spc="-1" dirty="0">
                <a:solidFill>
                  <a:srgbClr val="1C7CBB"/>
                </a:solidFill>
                <a:latin typeface="Tw Cen MT"/>
                <a:ea typeface="Noto Sans CJK SC"/>
              </a:rPr>
              <a:t>What’s </a:t>
            </a:r>
            <a:r>
              <a:rPr lang="en-US" sz="3200" b="1" strike="noStrike" spc="-1" dirty="0" err="1">
                <a:solidFill>
                  <a:srgbClr val="1C7CBB"/>
                </a:solidFill>
                <a:latin typeface="Tw Cen MT"/>
                <a:ea typeface="Noto Sans CJK SC"/>
              </a:rPr>
              <a:t>Beautifulsoup</a:t>
            </a:r>
            <a:r>
              <a:rPr lang="en-US" sz="3200" b="1" strike="noStrike" spc="-1" dirty="0">
                <a:solidFill>
                  <a:srgbClr val="1C7CBB"/>
                </a:solidFill>
                <a:latin typeface="Tw Cen MT"/>
                <a:ea typeface="Noto Sans CJK SC"/>
              </a:rPr>
              <a:t> ?</a:t>
            </a:r>
            <a:endParaRPr lang="en-US" sz="3200" b="1" u="sng" strike="noStrike" spc="-1" dirty="0">
              <a:solidFill>
                <a:srgbClr val="1C7CBB"/>
              </a:solidFill>
              <a:uFillTx/>
              <a:latin typeface="Arial"/>
            </a:endParaRPr>
          </a:p>
        </p:txBody>
      </p:sp>
      <p:pic>
        <p:nvPicPr>
          <p:cNvPr id="576" name="Picture 14_6"/>
          <p:cNvPicPr/>
          <p:nvPr/>
        </p:nvPicPr>
        <p:blipFill>
          <a:blip r:embed="rId2"/>
          <a:stretch/>
        </p:blipFill>
        <p:spPr>
          <a:xfrm>
            <a:off x="10096560" y="0"/>
            <a:ext cx="2095200" cy="1487160"/>
          </a:xfrm>
          <a:prstGeom prst="rect">
            <a:avLst/>
          </a:prstGeom>
          <a:ln>
            <a:noFill/>
          </a:ln>
        </p:spPr>
      </p:pic>
      <p:sp>
        <p:nvSpPr>
          <p:cNvPr id="577" name="TextShape 11"/>
          <p:cNvSpPr txBox="1"/>
          <p:nvPr/>
        </p:nvSpPr>
        <p:spPr>
          <a:xfrm>
            <a:off x="506040" y="1038060"/>
            <a:ext cx="10820520" cy="1047240"/>
          </a:xfrm>
          <a:prstGeom prst="rect">
            <a:avLst/>
          </a:prstGeom>
          <a:noFill/>
          <a:ln>
            <a:noFill/>
          </a:ln>
        </p:spPr>
        <p:txBody>
          <a:bodyPr lIns="0" tIns="0" rIns="0" bIns="0" anchor="ctr">
            <a:noAutofit/>
          </a:bodyPr>
          <a:lstStyle/>
          <a:p>
            <a:pPr algn="ctr"/>
            <a:r>
              <a:rPr lang="en-US" b="0" strike="noStrike" spc="-1" dirty="0">
                <a:latin typeface="Arial"/>
                <a:ea typeface="Noto Sans CJK SC"/>
              </a:rPr>
              <a:t>It is a Python library for pulling data out of HTML and XML files. It works with your favorite parser to provide idiomatic ways of navigating, searching, and modifying the parse tree. It commonly saves programmers hours or days of work.</a:t>
            </a:r>
            <a:endParaRPr lang="en-US" b="0" strike="noStrike" spc="-1" dirty="0">
              <a:latin typeface="Arial"/>
            </a:endParaRPr>
          </a:p>
        </p:txBody>
      </p:sp>
      <p:pic>
        <p:nvPicPr>
          <p:cNvPr id="579" name="Picture 578"/>
          <p:cNvPicPr/>
          <p:nvPr/>
        </p:nvPicPr>
        <p:blipFill>
          <a:blip r:embed="rId3"/>
          <a:stretch/>
        </p:blipFill>
        <p:spPr>
          <a:xfrm>
            <a:off x="5916300" y="3367709"/>
            <a:ext cx="6309360" cy="1911960"/>
          </a:xfrm>
          <a:prstGeom prst="rect">
            <a:avLst/>
          </a:prstGeom>
          <a:ln>
            <a:noFill/>
          </a:ln>
        </p:spPr>
      </p:pic>
      <p:sp>
        <p:nvSpPr>
          <p:cNvPr id="3" name="Subtitle 2"/>
          <p:cNvSpPr>
            <a:spLocks noGrp="1"/>
          </p:cNvSpPr>
          <p:nvPr>
            <p:ph type="subTitle"/>
          </p:nvPr>
        </p:nvSpPr>
        <p:spPr>
          <a:xfrm>
            <a:off x="6167088" y="2391048"/>
            <a:ext cx="4977072" cy="913680"/>
          </a:xfrm>
        </p:spPr>
        <p:txBody>
          <a:bodyPr/>
          <a:lstStyle/>
          <a:p>
            <a:pPr marL="0" indent="0">
              <a:buNone/>
            </a:pPr>
            <a:r>
              <a:rPr lang="en-GB" sz="1200" dirty="0" err="1">
                <a:solidFill>
                  <a:srgbClr val="0000FF"/>
                </a:solidFill>
              </a:rPr>
              <a:t>def</a:t>
            </a:r>
            <a:r>
              <a:rPr lang="en-GB" sz="1200" dirty="0">
                <a:solidFill>
                  <a:srgbClr val="000000"/>
                </a:solidFill>
              </a:rPr>
              <a:t> </a:t>
            </a:r>
            <a:r>
              <a:rPr lang="en-GB" sz="1200" dirty="0" err="1">
                <a:solidFill>
                  <a:srgbClr val="795E26"/>
                </a:solidFill>
              </a:rPr>
              <a:t>get_text_from_html</a:t>
            </a:r>
            <a:r>
              <a:rPr lang="en-GB" sz="1200" dirty="0">
                <a:solidFill>
                  <a:srgbClr val="000000"/>
                </a:solidFill>
              </a:rPr>
              <a:t>(</a:t>
            </a:r>
            <a:r>
              <a:rPr lang="en-GB" sz="1200" dirty="0" err="1">
                <a:solidFill>
                  <a:srgbClr val="001080"/>
                </a:solidFill>
              </a:rPr>
              <a:t>html_string</a:t>
            </a:r>
            <a:r>
              <a:rPr lang="en-GB" sz="1200" dirty="0">
                <a:solidFill>
                  <a:srgbClr val="000000"/>
                </a:solidFill>
              </a:rPr>
              <a:t>):</a:t>
            </a:r>
          </a:p>
          <a:p>
            <a:pPr marL="0" indent="0">
              <a:buNone/>
            </a:pPr>
            <a:r>
              <a:rPr lang="en-GB" sz="1200" dirty="0">
                <a:solidFill>
                  <a:srgbClr val="000000"/>
                </a:solidFill>
              </a:rPr>
              <a:t>    </a:t>
            </a:r>
            <a:r>
              <a:rPr lang="en-GB" sz="1200" dirty="0" err="1">
                <a:solidFill>
                  <a:srgbClr val="000000"/>
                </a:solidFill>
              </a:rPr>
              <a:t>bs</a:t>
            </a:r>
            <a:r>
              <a:rPr lang="en-GB" sz="1200" dirty="0">
                <a:solidFill>
                  <a:srgbClr val="000000"/>
                </a:solidFill>
              </a:rPr>
              <a:t> = </a:t>
            </a:r>
            <a:r>
              <a:rPr lang="en-GB" sz="1200" dirty="0" err="1">
                <a:solidFill>
                  <a:srgbClr val="000000"/>
                </a:solidFill>
              </a:rPr>
              <a:t>BeautifulSoup</a:t>
            </a:r>
            <a:r>
              <a:rPr lang="en-GB" sz="1200" dirty="0">
                <a:solidFill>
                  <a:srgbClr val="000000"/>
                </a:solidFill>
              </a:rPr>
              <a:t>(html_string,</a:t>
            </a:r>
            <a:r>
              <a:rPr lang="en-GB" sz="1200" dirty="0">
                <a:solidFill>
                  <a:srgbClr val="A31515"/>
                </a:solidFill>
              </a:rPr>
              <a:t>"</a:t>
            </a:r>
            <a:r>
              <a:rPr lang="en-GB" sz="1200" dirty="0" err="1">
                <a:solidFill>
                  <a:srgbClr val="A31515"/>
                </a:solidFill>
              </a:rPr>
              <a:t>html.parser</a:t>
            </a:r>
            <a:r>
              <a:rPr lang="en-GB" sz="1200" dirty="0">
                <a:solidFill>
                  <a:srgbClr val="A31515"/>
                </a:solidFill>
              </a:rPr>
              <a:t>"</a:t>
            </a:r>
            <a:r>
              <a:rPr lang="en-GB" sz="1200" dirty="0">
                <a:solidFill>
                  <a:srgbClr val="000000"/>
                </a:solidFill>
              </a:rPr>
              <a:t>)</a:t>
            </a:r>
          </a:p>
          <a:p>
            <a:pPr marL="0" indent="0">
              <a:buNone/>
            </a:pPr>
            <a:r>
              <a:rPr lang="en-GB" sz="1200" dirty="0">
                <a:solidFill>
                  <a:srgbClr val="000000"/>
                </a:solidFill>
              </a:rPr>
              <a:t>    </a:t>
            </a:r>
            <a:r>
              <a:rPr lang="en-GB" sz="1200" dirty="0">
                <a:solidFill>
                  <a:srgbClr val="AF00DB"/>
                </a:solidFill>
              </a:rPr>
              <a:t>return</a:t>
            </a:r>
            <a:r>
              <a:rPr lang="en-GB" sz="1200" dirty="0">
                <a:solidFill>
                  <a:srgbClr val="000000"/>
                </a:solidFill>
              </a:rPr>
              <a:t> </a:t>
            </a:r>
            <a:r>
              <a:rPr lang="en-GB" sz="1200" dirty="0" err="1">
                <a:solidFill>
                  <a:srgbClr val="000000"/>
                </a:solidFill>
              </a:rPr>
              <a:t>bs.get_text</a:t>
            </a:r>
            <a:r>
              <a:rPr lang="en-GB" sz="1200" dirty="0">
                <a:solidFill>
                  <a:srgbClr val="000000"/>
                </a:solidFill>
              </a:rPr>
              <a:t>()</a:t>
            </a:r>
          </a:p>
          <a:p>
            <a:endParaRPr lang="en-GB" sz="1200" dirty="0"/>
          </a:p>
        </p:txBody>
      </p:sp>
      <p:grpSp>
        <p:nvGrpSpPr>
          <p:cNvPr id="17" name="Group 4">
            <a:extLst>
              <a:ext uri="{FF2B5EF4-FFF2-40B4-BE49-F238E27FC236}">
                <a16:creationId xmlns:a16="http://schemas.microsoft.com/office/drawing/2014/main" id="{0F5B8FEF-3D88-4CBF-907E-327A4569317E}"/>
              </a:ext>
            </a:extLst>
          </p:cNvPr>
          <p:cNvGrpSpPr/>
          <p:nvPr/>
        </p:nvGrpSpPr>
        <p:grpSpPr>
          <a:xfrm>
            <a:off x="554400" y="819000"/>
            <a:ext cx="1434240" cy="190080"/>
            <a:chOff x="515880" y="1216080"/>
            <a:chExt cx="1434240" cy="190080"/>
          </a:xfrm>
        </p:grpSpPr>
        <p:sp>
          <p:nvSpPr>
            <p:cNvPr id="18" name="CustomShape 5">
              <a:extLst>
                <a:ext uri="{FF2B5EF4-FFF2-40B4-BE49-F238E27FC236}">
                  <a16:creationId xmlns:a16="http://schemas.microsoft.com/office/drawing/2014/main" id="{DD7B7C26-A7F4-4A39-9E74-6BFF45434514}"/>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19" name="CustomShape 6">
              <a:extLst>
                <a:ext uri="{FF2B5EF4-FFF2-40B4-BE49-F238E27FC236}">
                  <a16:creationId xmlns:a16="http://schemas.microsoft.com/office/drawing/2014/main" id="{B22298FD-E43D-4AB3-9501-FE7E1538E78F}"/>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20" name="CustomShape 7">
              <a:extLst>
                <a:ext uri="{FF2B5EF4-FFF2-40B4-BE49-F238E27FC236}">
                  <a16:creationId xmlns:a16="http://schemas.microsoft.com/office/drawing/2014/main" id="{0D864B2A-05D7-44AA-9AE4-EFBD1D53031D}"/>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21" name="CustomShape 8">
              <a:extLst>
                <a:ext uri="{FF2B5EF4-FFF2-40B4-BE49-F238E27FC236}">
                  <a16:creationId xmlns:a16="http://schemas.microsoft.com/office/drawing/2014/main" id="{6B58475C-AB00-4BA7-9257-A2BAAC881652}"/>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2" name="CustomShape 9">
              <a:extLst>
                <a:ext uri="{FF2B5EF4-FFF2-40B4-BE49-F238E27FC236}">
                  <a16:creationId xmlns:a16="http://schemas.microsoft.com/office/drawing/2014/main" id="{54AE9441-4252-44B6-846C-1B64E48AE6D5}"/>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pic>
        <p:nvPicPr>
          <p:cNvPr id="25" name="Picture 24">
            <a:extLst>
              <a:ext uri="{FF2B5EF4-FFF2-40B4-BE49-F238E27FC236}">
                <a16:creationId xmlns:a16="http://schemas.microsoft.com/office/drawing/2014/main" id="{14889351-3441-4A87-8516-F20C954CABE6}"/>
              </a:ext>
            </a:extLst>
          </p:cNvPr>
          <p:cNvPicPr/>
          <p:nvPr/>
        </p:nvPicPr>
        <p:blipFill>
          <a:blip r:embed="rId4"/>
          <a:stretch/>
        </p:blipFill>
        <p:spPr>
          <a:xfrm>
            <a:off x="168474" y="2047140"/>
            <a:ext cx="5802624" cy="4669206"/>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lIns="91440" tIns="45720" rIns="91440" bIns="45720" anchor="t">
            <a:spAutoFit/>
          </a:bodyPr>
          <a:lstStyle/>
          <a:p>
            <a:pPr defTabSz="457200">
              <a:defRPr/>
            </a:pPr>
            <a:r>
              <a:rPr lang="en-US" sz="4000" b="1" dirty="0">
                <a:solidFill>
                  <a:srgbClr val="1CADE4"/>
                </a:solidFill>
                <a:latin typeface="Tw Cen MT" panose="020B0602020104020603"/>
                <a:cs typeface="Calibri Light"/>
              </a:rPr>
              <a:t>Short answer extraction</a:t>
            </a:r>
            <a:endParaRPr lang="en-US" sz="4000" b="1" i="0" u="none" strike="noStrike" kern="1200" cap="none" spc="0" normalizeH="0" baseline="0" noProof="0" dirty="0">
              <a:ln>
                <a:noFill/>
              </a:ln>
              <a:solidFill>
                <a:srgbClr val="1CADE4"/>
              </a:solidFill>
              <a:effectLst/>
              <a:uLnTx/>
              <a:uFillTx/>
              <a:latin typeface="Tw Cen MT" panose="020B0602020104020603"/>
              <a:cs typeface="Calibri Light"/>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8CF249D-485C-4171-82C8-C5D64D887761}"/>
              </a:ext>
            </a:extLst>
          </p:cNvPr>
          <p:cNvSpPr txBox="1"/>
          <p:nvPr/>
        </p:nvSpPr>
        <p:spPr>
          <a:xfrm>
            <a:off x="0" y="1256406"/>
            <a:ext cx="11277600" cy="1722331"/>
          </a:xfrm>
          <a:prstGeom prst="rect">
            <a:avLst/>
          </a:prstGeom>
          <a:noFill/>
        </p:spPr>
        <p:txBody>
          <a:bodyPr wrap="square">
            <a:spAutoFit/>
          </a:bodyPr>
          <a:lstStyle/>
          <a:p>
            <a:pPr marL="457200" marR="0">
              <a:lnSpc>
                <a:spcPct val="107000"/>
              </a:lnSpc>
              <a:spcBef>
                <a:spcPts val="0"/>
              </a:spcBef>
              <a:spcAft>
                <a:spcPts val="800"/>
              </a:spcAft>
            </a:pPr>
            <a:r>
              <a:rPr lang="en-US" sz="2000" spc="-5" dirty="0">
                <a:solidFill>
                  <a:srgbClr val="292929"/>
                </a:solidFill>
                <a:effectLst/>
                <a:latin typeface="Arial" panose="020B0604020202020204" pitchFamily="34" charset="0"/>
                <a:ea typeface="Calibri" panose="020F0502020204030204" pitchFamily="34" charset="0"/>
                <a:cs typeface="Arial" panose="020B0604020202020204" pitchFamily="34" charset="0"/>
              </a:rPr>
              <a:t>A question answering system will help you find information efficiently. Generally speaking, we use search engines to search for relevant documents when we look for some information on the Web. However, because they show you documents, you must read the documents and decide whether they contain the information you need. It’s a bother. Thus, commercial search engines have a question answering feature so that you can find information efficiently.</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6" name="Content Placeholder 3" descr="Graphical user interface, text, application, email&#10;&#10;Description automatically generated">
            <a:extLst>
              <a:ext uri="{FF2B5EF4-FFF2-40B4-BE49-F238E27FC236}">
                <a16:creationId xmlns:a16="http://schemas.microsoft.com/office/drawing/2014/main" id="{88B5F215-4C9C-4800-A37A-7928C39EDDE7}"/>
              </a:ext>
            </a:extLst>
          </p:cNvPr>
          <p:cNvPicPr>
            <a:picLocks noGrp="1"/>
          </p:cNvPicPr>
          <p:nvPr/>
        </p:nvPicPr>
        <p:blipFill>
          <a:blip r:embed="rId3">
            <a:extLst>
              <a:ext uri="{28A0092B-C50C-407E-A947-70E740481C1C}">
                <a14:useLocalDpi xmlns:a14="http://schemas.microsoft.com/office/drawing/2010/main" val="0"/>
              </a:ext>
            </a:extLst>
          </a:blip>
          <a:srcRect/>
          <a:stretch>
            <a:fillRect/>
          </a:stretch>
        </p:blipFill>
        <p:spPr bwMode="auto">
          <a:xfrm>
            <a:off x="2171700" y="2963446"/>
            <a:ext cx="7543800" cy="3661385"/>
          </a:xfrm>
          <a:prstGeom prst="rect">
            <a:avLst/>
          </a:prstGeom>
          <a:noFill/>
          <a:ln>
            <a:noFill/>
          </a:ln>
        </p:spPr>
      </p:pic>
    </p:spTree>
    <p:extLst>
      <p:ext uri="{BB962C8B-B14F-4D97-AF65-F5344CB8AC3E}">
        <p14:creationId xmlns:p14="http://schemas.microsoft.com/office/powerpoint/2010/main" val="2430146776"/>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ED21-27FF-4A83-A399-2AEFC557E463}"/>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58146C2D-EBDC-4312-B037-0C25FF0BF9CF}"/>
              </a:ext>
            </a:extLst>
          </p:cNvPr>
          <p:cNvSpPr>
            <a:spLocks noGrp="1"/>
          </p:cNvSpPr>
          <p:nvPr>
            <p:ph type="subTitle"/>
          </p:nvPr>
        </p:nvSpPr>
        <p:spPr/>
        <p:txBody>
          <a:bodyPr/>
          <a:lstStyle/>
          <a:p>
            <a:endParaRPr lang="en-US"/>
          </a:p>
        </p:txBody>
      </p:sp>
      <p:pic>
        <p:nvPicPr>
          <p:cNvPr id="6" name="Picture 5">
            <a:extLst>
              <a:ext uri="{FF2B5EF4-FFF2-40B4-BE49-F238E27FC236}">
                <a16:creationId xmlns:a16="http://schemas.microsoft.com/office/drawing/2014/main" id="{2B3A7AB8-FE64-400B-92A1-D9A3D97E99EA}"/>
              </a:ext>
            </a:extLst>
          </p:cNvPr>
          <p:cNvPicPr/>
          <p:nvPr/>
        </p:nvPicPr>
        <p:blipFill>
          <a:blip r:embed="rId2"/>
          <a:stretch/>
        </p:blipFill>
        <p:spPr>
          <a:xfrm>
            <a:off x="0" y="-110520"/>
            <a:ext cx="12011186" cy="6968520"/>
          </a:xfrm>
          <a:prstGeom prst="rect">
            <a:avLst/>
          </a:prstGeom>
          <a:ln>
            <a:noFill/>
          </a:ln>
        </p:spPr>
      </p:pic>
    </p:spTree>
    <p:extLst>
      <p:ext uri="{BB962C8B-B14F-4D97-AF65-F5344CB8AC3E}">
        <p14:creationId xmlns:p14="http://schemas.microsoft.com/office/powerpoint/2010/main" val="15465790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AE43A0-DA3C-4076-8688-078668895471}"/>
              </a:ext>
            </a:extLst>
          </p:cNvPr>
          <p:cNvPicPr/>
          <p:nvPr/>
        </p:nvPicPr>
        <p:blipFill>
          <a:blip r:embed="rId2"/>
          <a:stretch/>
        </p:blipFill>
        <p:spPr>
          <a:xfrm>
            <a:off x="600380" y="2019462"/>
            <a:ext cx="10449911" cy="4582921"/>
          </a:xfrm>
          <a:prstGeom prst="rect">
            <a:avLst/>
          </a:prstGeom>
          <a:ln>
            <a:noFill/>
          </a:ln>
        </p:spPr>
      </p:pic>
      <p:sp>
        <p:nvSpPr>
          <p:cNvPr id="4" name="Subtitle 2">
            <a:extLst>
              <a:ext uri="{FF2B5EF4-FFF2-40B4-BE49-F238E27FC236}">
                <a16:creationId xmlns:a16="http://schemas.microsoft.com/office/drawing/2014/main" id="{8B9FA983-704E-450A-B849-2BB6407366F5}"/>
              </a:ext>
            </a:extLst>
          </p:cNvPr>
          <p:cNvSpPr txBox="1">
            <a:spLocks/>
          </p:cNvSpPr>
          <p:nvPr/>
        </p:nvSpPr>
        <p:spPr>
          <a:xfrm>
            <a:off x="2122030" y="455271"/>
            <a:ext cx="8928261" cy="1564191"/>
          </a:xfrm>
          <a:prstGeom prst="rect">
            <a:avLst/>
          </a:prstGeom>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solidFill>
                  <a:srgbClr val="0000FF"/>
                </a:solidFill>
              </a:rPr>
              <a:t>def</a:t>
            </a:r>
            <a:r>
              <a:rPr lang="en-GB" dirty="0">
                <a:solidFill>
                  <a:srgbClr val="000000"/>
                </a:solidFill>
              </a:rPr>
              <a:t> </a:t>
            </a:r>
            <a:r>
              <a:rPr lang="en-GB" dirty="0" err="1">
                <a:solidFill>
                  <a:srgbClr val="795E26"/>
                </a:solidFill>
              </a:rPr>
              <a:t>get_text_from_html</a:t>
            </a:r>
            <a:r>
              <a:rPr lang="en-GB" dirty="0">
                <a:solidFill>
                  <a:srgbClr val="000000"/>
                </a:solidFill>
              </a:rPr>
              <a:t>(</a:t>
            </a:r>
            <a:r>
              <a:rPr lang="en-GB" dirty="0" err="1">
                <a:solidFill>
                  <a:srgbClr val="001080"/>
                </a:solidFill>
              </a:rPr>
              <a:t>html_string</a:t>
            </a:r>
            <a:r>
              <a:rPr lang="en-GB" dirty="0">
                <a:solidFill>
                  <a:srgbClr val="000000"/>
                </a:solidFill>
              </a:rPr>
              <a:t>):</a:t>
            </a:r>
          </a:p>
          <a:p>
            <a:pPr marL="0" indent="0">
              <a:buFont typeface="Arial" panose="020B0604020202020204" pitchFamily="34" charset="0"/>
              <a:buNone/>
            </a:pPr>
            <a:r>
              <a:rPr lang="en-GB" dirty="0">
                <a:solidFill>
                  <a:srgbClr val="000000"/>
                </a:solidFill>
              </a:rPr>
              <a:t>    bs = </a:t>
            </a:r>
            <a:r>
              <a:rPr lang="en-GB" dirty="0" err="1">
                <a:solidFill>
                  <a:srgbClr val="000000"/>
                </a:solidFill>
              </a:rPr>
              <a:t>BeautifulSoup</a:t>
            </a:r>
            <a:r>
              <a:rPr lang="en-GB" dirty="0">
                <a:solidFill>
                  <a:srgbClr val="000000"/>
                </a:solidFill>
              </a:rPr>
              <a:t>(html_string,</a:t>
            </a:r>
            <a:r>
              <a:rPr lang="en-GB" dirty="0">
                <a:solidFill>
                  <a:srgbClr val="A31515"/>
                </a:solidFill>
              </a:rPr>
              <a:t>"</a:t>
            </a:r>
            <a:r>
              <a:rPr lang="en-GB" dirty="0" err="1">
                <a:solidFill>
                  <a:srgbClr val="A31515"/>
                </a:solidFill>
              </a:rPr>
              <a:t>html.parser</a:t>
            </a:r>
            <a:r>
              <a:rPr lang="en-GB" dirty="0">
                <a:solidFill>
                  <a:srgbClr val="A31515"/>
                </a:solidFill>
              </a:rPr>
              <a:t>"</a:t>
            </a:r>
            <a:r>
              <a:rPr lang="en-GB" dirty="0">
                <a:solidFill>
                  <a:srgbClr val="000000"/>
                </a:solidFill>
              </a:rPr>
              <a:t>)</a:t>
            </a:r>
          </a:p>
          <a:p>
            <a:pPr marL="0" indent="0">
              <a:buFont typeface="Arial" panose="020B0604020202020204" pitchFamily="34" charset="0"/>
              <a:buNone/>
            </a:pPr>
            <a:r>
              <a:rPr lang="en-GB" dirty="0">
                <a:solidFill>
                  <a:srgbClr val="000000"/>
                </a:solidFill>
              </a:rPr>
              <a:t>    </a:t>
            </a:r>
            <a:r>
              <a:rPr lang="en-GB" dirty="0">
                <a:solidFill>
                  <a:srgbClr val="AF00DB"/>
                </a:solidFill>
              </a:rPr>
              <a:t>return</a:t>
            </a:r>
            <a:r>
              <a:rPr lang="en-GB" dirty="0">
                <a:solidFill>
                  <a:srgbClr val="000000"/>
                </a:solidFill>
              </a:rPr>
              <a:t> </a:t>
            </a:r>
            <a:r>
              <a:rPr lang="en-GB" dirty="0" err="1">
                <a:solidFill>
                  <a:srgbClr val="000000"/>
                </a:solidFill>
              </a:rPr>
              <a:t>bs.get_text</a:t>
            </a:r>
            <a:r>
              <a:rPr lang="en-GB" dirty="0">
                <a:solidFill>
                  <a:srgbClr val="000000"/>
                </a:solidFill>
              </a:rPr>
              <a:t>()</a:t>
            </a:r>
          </a:p>
          <a:p>
            <a:endParaRPr lang="en-GB" sz="2400" dirty="0"/>
          </a:p>
        </p:txBody>
      </p:sp>
    </p:spTree>
    <p:extLst>
      <p:ext uri="{BB962C8B-B14F-4D97-AF65-F5344CB8AC3E}">
        <p14:creationId xmlns:p14="http://schemas.microsoft.com/office/powerpoint/2010/main" val="204709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581" name="CustomShape 2"/>
          <p:cNvSpPr/>
          <p:nvPr/>
        </p:nvSpPr>
        <p:spPr>
          <a:xfrm>
            <a:off x="616680" y="1256400"/>
            <a:ext cx="8857080" cy="610560"/>
          </a:xfrm>
          <a:prstGeom prst="rect">
            <a:avLst/>
          </a:prstGeom>
          <a:noFill/>
          <a:ln>
            <a:noFill/>
          </a:ln>
        </p:spPr>
        <p:style>
          <a:lnRef idx="0">
            <a:scrgbClr r="0" g="0" b="0"/>
          </a:lnRef>
          <a:fillRef idx="0">
            <a:scrgbClr r="0" g="0" b="0"/>
          </a:fillRef>
          <a:effectRef idx="0">
            <a:scrgbClr r="0" g="0" b="0"/>
          </a:effectRef>
          <a:fontRef idx="minor"/>
        </p:style>
      </p:sp>
      <p:sp>
        <p:nvSpPr>
          <p:cNvPr id="582" name="CustomShape 3"/>
          <p:cNvSpPr/>
          <p:nvPr/>
        </p:nvSpPr>
        <p:spPr>
          <a:xfrm>
            <a:off x="515880" y="2138760"/>
            <a:ext cx="11312640" cy="610560"/>
          </a:xfrm>
          <a:prstGeom prst="rect">
            <a:avLst/>
          </a:prstGeom>
          <a:noFill/>
          <a:ln>
            <a:noFill/>
          </a:ln>
        </p:spPr>
        <p:style>
          <a:lnRef idx="0">
            <a:scrgbClr r="0" g="0" b="0"/>
          </a:lnRef>
          <a:fillRef idx="0">
            <a:scrgbClr r="0" g="0" b="0"/>
          </a:fillRef>
          <a:effectRef idx="0">
            <a:scrgbClr r="0" g="0" b="0"/>
          </a:effectRef>
          <a:fontRef idx="minor"/>
        </p:style>
      </p:sp>
      <p:sp>
        <p:nvSpPr>
          <p:cNvPr id="583" name="CustomShape 4"/>
          <p:cNvSpPr/>
          <p:nvPr/>
        </p:nvSpPr>
        <p:spPr>
          <a:xfrm>
            <a:off x="338760" y="99360"/>
            <a:ext cx="60955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r>
              <a:rPr lang="en-US" sz="3200" b="1" strike="noStrike" spc="-1" dirty="0">
                <a:solidFill>
                  <a:srgbClr val="1C7CBB"/>
                </a:solidFill>
                <a:latin typeface="Tw Cen MT"/>
                <a:ea typeface="Noto Sans CJK SC"/>
              </a:rPr>
              <a:t>Pre-processing of Question Table</a:t>
            </a:r>
            <a:endParaRPr lang="en-US" sz="3200" b="1" strike="noStrike" spc="-1" dirty="0">
              <a:solidFill>
                <a:srgbClr val="1C7CBB"/>
              </a:solidFill>
              <a:latin typeface="Arial"/>
            </a:endParaRPr>
          </a:p>
        </p:txBody>
      </p:sp>
      <p:pic>
        <p:nvPicPr>
          <p:cNvPr id="590" name="Picture 14_7"/>
          <p:cNvPicPr/>
          <p:nvPr/>
        </p:nvPicPr>
        <p:blipFill>
          <a:blip r:embed="rId2"/>
          <a:stretch/>
        </p:blipFill>
        <p:spPr>
          <a:xfrm>
            <a:off x="10096560" y="0"/>
            <a:ext cx="2095200" cy="1487160"/>
          </a:xfrm>
          <a:prstGeom prst="rect">
            <a:avLst/>
          </a:prstGeom>
          <a:ln>
            <a:noFill/>
          </a:ln>
        </p:spPr>
      </p:pic>
      <p:sp>
        <p:nvSpPr>
          <p:cNvPr id="591" name="TextShape 11"/>
          <p:cNvSpPr txBox="1"/>
          <p:nvPr/>
        </p:nvSpPr>
        <p:spPr>
          <a:xfrm>
            <a:off x="548640" y="1441440"/>
            <a:ext cx="10820520" cy="1047240"/>
          </a:xfrm>
          <a:prstGeom prst="rect">
            <a:avLst/>
          </a:prstGeom>
          <a:noFill/>
          <a:ln>
            <a:noFill/>
          </a:ln>
        </p:spPr>
        <p:txBody>
          <a:bodyPr lIns="0" tIns="0" rIns="0" bIns="0" anchor="ctr">
            <a:noAutofit/>
          </a:bodyPr>
          <a:lstStyle/>
          <a:p>
            <a:pPr algn="ctr"/>
            <a:r>
              <a:rPr lang="en-US" b="0" strike="noStrike" spc="-1" dirty="0">
                <a:latin typeface="Arial"/>
                <a:ea typeface="Noto Sans CJK SC"/>
              </a:rPr>
              <a:t>We begin to make function to remove symbols and stop words from the title</a:t>
            </a:r>
            <a:endParaRPr lang="en-US" b="0" strike="noStrike" spc="-1" dirty="0">
              <a:latin typeface="Arial"/>
            </a:endParaRPr>
          </a:p>
          <a:p>
            <a:pPr algn="ctr"/>
            <a:r>
              <a:rPr lang="en-US" b="0" strike="noStrike" spc="-1" dirty="0">
                <a:latin typeface="Arial"/>
                <a:ea typeface="Noto Sans CJK SC"/>
              </a:rPr>
              <a:t>after that use tokenizer that provided form our transformer and add new column named by </a:t>
            </a:r>
            <a:r>
              <a:rPr lang="en-US" b="0" strike="noStrike" spc="-1" dirty="0" err="1">
                <a:latin typeface="Arial"/>
                <a:ea typeface="Noto Sans CJK SC"/>
              </a:rPr>
              <a:t>NoStopwordsTitle</a:t>
            </a:r>
            <a:r>
              <a:rPr lang="en-US" b="0" strike="noStrike" spc="-1" dirty="0">
                <a:latin typeface="Arial"/>
                <a:ea typeface="Noto Sans CJK SC"/>
              </a:rPr>
              <a:t> and  </a:t>
            </a:r>
            <a:r>
              <a:rPr lang="en-US" b="0" strike="noStrike" spc="-1" dirty="0" err="1">
                <a:latin typeface="Arial"/>
                <a:ea typeface="Noto Sans CJK SC"/>
              </a:rPr>
              <a:t>and</a:t>
            </a:r>
            <a:r>
              <a:rPr lang="en-US" b="0" strike="noStrike" spc="-1" dirty="0">
                <a:latin typeface="Arial"/>
                <a:ea typeface="Noto Sans CJK SC"/>
              </a:rPr>
              <a:t> then remove both body column and title column</a:t>
            </a:r>
            <a:endParaRPr lang="en-US" b="0" strike="noStrike" spc="-1" dirty="0">
              <a:latin typeface="Arial"/>
            </a:endParaRPr>
          </a:p>
        </p:txBody>
      </p:sp>
      <p:pic>
        <p:nvPicPr>
          <p:cNvPr id="592" name="Picture 591"/>
          <p:cNvPicPr/>
          <p:nvPr/>
        </p:nvPicPr>
        <p:blipFill>
          <a:blip r:embed="rId3"/>
          <a:stretch/>
        </p:blipFill>
        <p:spPr>
          <a:xfrm>
            <a:off x="457200" y="2651760"/>
            <a:ext cx="5303520" cy="3096360"/>
          </a:xfrm>
          <a:prstGeom prst="rect">
            <a:avLst/>
          </a:prstGeom>
          <a:ln>
            <a:noFill/>
          </a:ln>
        </p:spPr>
      </p:pic>
      <p:pic>
        <p:nvPicPr>
          <p:cNvPr id="593" name="Picture 592"/>
          <p:cNvPicPr/>
          <p:nvPr/>
        </p:nvPicPr>
        <p:blipFill>
          <a:blip r:embed="rId4"/>
          <a:stretch/>
        </p:blipFill>
        <p:spPr>
          <a:xfrm>
            <a:off x="5958900" y="2634120"/>
            <a:ext cx="5943600" cy="3258720"/>
          </a:xfrm>
          <a:prstGeom prst="rect">
            <a:avLst/>
          </a:prstGeom>
          <a:ln>
            <a:noFill/>
          </a:ln>
        </p:spPr>
      </p:pic>
      <p:grpSp>
        <p:nvGrpSpPr>
          <p:cNvPr id="16" name="Group 4">
            <a:extLst>
              <a:ext uri="{FF2B5EF4-FFF2-40B4-BE49-F238E27FC236}">
                <a16:creationId xmlns:a16="http://schemas.microsoft.com/office/drawing/2014/main" id="{E20BE38B-8764-4078-B51F-5AC4DD697FD8}"/>
              </a:ext>
            </a:extLst>
          </p:cNvPr>
          <p:cNvGrpSpPr/>
          <p:nvPr/>
        </p:nvGrpSpPr>
        <p:grpSpPr>
          <a:xfrm>
            <a:off x="554400" y="819000"/>
            <a:ext cx="1434240" cy="190080"/>
            <a:chOff x="515880" y="1216080"/>
            <a:chExt cx="1434240" cy="190080"/>
          </a:xfrm>
        </p:grpSpPr>
        <p:sp>
          <p:nvSpPr>
            <p:cNvPr id="17" name="CustomShape 5">
              <a:extLst>
                <a:ext uri="{FF2B5EF4-FFF2-40B4-BE49-F238E27FC236}">
                  <a16:creationId xmlns:a16="http://schemas.microsoft.com/office/drawing/2014/main" id="{650ED5D1-6582-4DC3-91EB-DA4897D9DF02}"/>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18" name="CustomShape 6">
              <a:extLst>
                <a:ext uri="{FF2B5EF4-FFF2-40B4-BE49-F238E27FC236}">
                  <a16:creationId xmlns:a16="http://schemas.microsoft.com/office/drawing/2014/main" id="{E5371E7E-9C04-4B3B-AC58-BDE8B7235D03}"/>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19" name="CustomShape 7">
              <a:extLst>
                <a:ext uri="{FF2B5EF4-FFF2-40B4-BE49-F238E27FC236}">
                  <a16:creationId xmlns:a16="http://schemas.microsoft.com/office/drawing/2014/main" id="{D8B4B83E-E539-457F-9389-EFA8D169696F}"/>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20" name="CustomShape 8">
              <a:extLst>
                <a:ext uri="{FF2B5EF4-FFF2-40B4-BE49-F238E27FC236}">
                  <a16:creationId xmlns:a16="http://schemas.microsoft.com/office/drawing/2014/main" id="{ADD191BF-0AC4-4274-8320-D2216192EAE7}"/>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1" name="CustomShape 9">
              <a:extLst>
                <a:ext uri="{FF2B5EF4-FFF2-40B4-BE49-F238E27FC236}">
                  <a16:creationId xmlns:a16="http://schemas.microsoft.com/office/drawing/2014/main" id="{E041D93C-41E5-40C6-8BB2-3C1404F1123B}"/>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609" name="CustomShape 2"/>
          <p:cNvSpPr/>
          <p:nvPr/>
        </p:nvSpPr>
        <p:spPr>
          <a:xfrm>
            <a:off x="616680" y="1256400"/>
            <a:ext cx="8857080" cy="610560"/>
          </a:xfrm>
          <a:prstGeom prst="rect">
            <a:avLst/>
          </a:prstGeom>
          <a:noFill/>
          <a:ln>
            <a:noFill/>
          </a:ln>
        </p:spPr>
        <p:style>
          <a:lnRef idx="0">
            <a:scrgbClr r="0" g="0" b="0"/>
          </a:lnRef>
          <a:fillRef idx="0">
            <a:scrgbClr r="0" g="0" b="0"/>
          </a:fillRef>
          <a:effectRef idx="0">
            <a:scrgbClr r="0" g="0" b="0"/>
          </a:effectRef>
          <a:fontRef idx="minor"/>
        </p:style>
      </p:sp>
      <p:sp>
        <p:nvSpPr>
          <p:cNvPr id="610" name="CustomShape 3"/>
          <p:cNvSpPr/>
          <p:nvPr/>
        </p:nvSpPr>
        <p:spPr>
          <a:xfrm>
            <a:off x="515880" y="2138760"/>
            <a:ext cx="11312640" cy="610560"/>
          </a:xfrm>
          <a:prstGeom prst="rect">
            <a:avLst/>
          </a:prstGeom>
          <a:noFill/>
          <a:ln>
            <a:noFill/>
          </a:ln>
        </p:spPr>
        <p:style>
          <a:lnRef idx="0">
            <a:scrgbClr r="0" g="0" b="0"/>
          </a:lnRef>
          <a:fillRef idx="0">
            <a:scrgbClr r="0" g="0" b="0"/>
          </a:fillRef>
          <a:effectRef idx="0">
            <a:scrgbClr r="0" g="0" b="0"/>
          </a:effectRef>
          <a:fontRef idx="minor"/>
        </p:style>
      </p:sp>
      <p:sp>
        <p:nvSpPr>
          <p:cNvPr id="611" name="CustomShape 4"/>
          <p:cNvSpPr/>
          <p:nvPr/>
        </p:nvSpPr>
        <p:spPr>
          <a:xfrm>
            <a:off x="338760" y="99360"/>
            <a:ext cx="60955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r>
              <a:rPr lang="en-US" sz="3200" b="1" strike="noStrike" spc="-1" dirty="0">
                <a:solidFill>
                  <a:srgbClr val="1C7CBB"/>
                </a:solidFill>
                <a:latin typeface="Tw Cen MT"/>
                <a:ea typeface="Noto Sans CJK SC"/>
              </a:rPr>
              <a:t>Some Statistics </a:t>
            </a:r>
            <a:endParaRPr lang="en-US" sz="3200" b="1" u="sng" strike="noStrike" spc="-1" dirty="0">
              <a:solidFill>
                <a:srgbClr val="1C7CBB"/>
              </a:solidFill>
              <a:uFillTx/>
              <a:latin typeface="Arial"/>
            </a:endParaRPr>
          </a:p>
        </p:txBody>
      </p:sp>
      <p:pic>
        <p:nvPicPr>
          <p:cNvPr id="618" name="Picture 14_9"/>
          <p:cNvPicPr/>
          <p:nvPr/>
        </p:nvPicPr>
        <p:blipFill>
          <a:blip r:embed="rId2"/>
          <a:stretch/>
        </p:blipFill>
        <p:spPr>
          <a:xfrm>
            <a:off x="10096560" y="0"/>
            <a:ext cx="2095200" cy="1487160"/>
          </a:xfrm>
          <a:prstGeom prst="rect">
            <a:avLst/>
          </a:prstGeom>
          <a:ln>
            <a:noFill/>
          </a:ln>
        </p:spPr>
      </p:pic>
      <p:sp>
        <p:nvSpPr>
          <p:cNvPr id="619" name="TextShape 11"/>
          <p:cNvSpPr txBox="1"/>
          <p:nvPr/>
        </p:nvSpPr>
        <p:spPr>
          <a:xfrm>
            <a:off x="548640" y="1441440"/>
            <a:ext cx="10820520" cy="1047240"/>
          </a:xfrm>
          <a:prstGeom prst="rect">
            <a:avLst/>
          </a:prstGeom>
          <a:noFill/>
          <a:ln>
            <a:noFill/>
          </a:ln>
        </p:spPr>
        <p:txBody>
          <a:bodyPr lIns="0" tIns="0" rIns="0" bIns="0" anchor="ctr">
            <a:noAutofit/>
          </a:bodyPr>
          <a:lstStyle/>
          <a:p>
            <a:pPr algn="ctr"/>
            <a:r>
              <a:rPr lang="en-US" sz="1500" b="0" strike="noStrike" spc="-1">
                <a:latin typeface="Arial"/>
                <a:ea typeface="Noto Sans CJK SC"/>
              </a:rPr>
              <a:t>We do some statistics on data like length of the max , min and mean in title of question (NoStopwordsTitle) , body of question (BodyTokened) and body of answer (BodyNoHtml)</a:t>
            </a:r>
            <a:endParaRPr lang="en-US" sz="1500" b="0" strike="noStrike" spc="-1">
              <a:latin typeface="Arial"/>
            </a:endParaRPr>
          </a:p>
        </p:txBody>
      </p:sp>
      <p:pic>
        <p:nvPicPr>
          <p:cNvPr id="620" name="Picture 619"/>
          <p:cNvPicPr/>
          <p:nvPr/>
        </p:nvPicPr>
        <p:blipFill>
          <a:blip r:embed="rId3"/>
          <a:stretch/>
        </p:blipFill>
        <p:spPr>
          <a:xfrm>
            <a:off x="2834640" y="2314800"/>
            <a:ext cx="6953040" cy="4086000"/>
          </a:xfrm>
          <a:prstGeom prst="rect">
            <a:avLst/>
          </a:prstGeom>
          <a:ln>
            <a:noFill/>
          </a:ln>
        </p:spPr>
      </p:pic>
      <p:grpSp>
        <p:nvGrpSpPr>
          <p:cNvPr id="15" name="Group 4">
            <a:extLst>
              <a:ext uri="{FF2B5EF4-FFF2-40B4-BE49-F238E27FC236}">
                <a16:creationId xmlns:a16="http://schemas.microsoft.com/office/drawing/2014/main" id="{CA4C5339-012A-463A-8585-7B6329AB6465}"/>
              </a:ext>
            </a:extLst>
          </p:cNvPr>
          <p:cNvGrpSpPr/>
          <p:nvPr/>
        </p:nvGrpSpPr>
        <p:grpSpPr>
          <a:xfrm>
            <a:off x="554400" y="819000"/>
            <a:ext cx="1434240" cy="190080"/>
            <a:chOff x="515880" y="1216080"/>
            <a:chExt cx="1434240" cy="190080"/>
          </a:xfrm>
        </p:grpSpPr>
        <p:sp>
          <p:nvSpPr>
            <p:cNvPr id="16" name="CustomShape 5">
              <a:extLst>
                <a:ext uri="{FF2B5EF4-FFF2-40B4-BE49-F238E27FC236}">
                  <a16:creationId xmlns:a16="http://schemas.microsoft.com/office/drawing/2014/main" id="{584F69C4-BFE5-4376-A2D6-BCF27B35BBCF}"/>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17" name="CustomShape 6">
              <a:extLst>
                <a:ext uri="{FF2B5EF4-FFF2-40B4-BE49-F238E27FC236}">
                  <a16:creationId xmlns:a16="http://schemas.microsoft.com/office/drawing/2014/main" id="{A8DE8C52-5010-44DB-B154-9301AE417E91}"/>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18" name="CustomShape 7">
              <a:extLst>
                <a:ext uri="{FF2B5EF4-FFF2-40B4-BE49-F238E27FC236}">
                  <a16:creationId xmlns:a16="http://schemas.microsoft.com/office/drawing/2014/main" id="{27E05080-FC6E-4FA8-B13A-2597BE7F831A}"/>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19" name="CustomShape 8">
              <a:extLst>
                <a:ext uri="{FF2B5EF4-FFF2-40B4-BE49-F238E27FC236}">
                  <a16:creationId xmlns:a16="http://schemas.microsoft.com/office/drawing/2014/main" id="{8B9AC14F-E096-4A5A-918C-920AC0351FC0}"/>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0" name="CustomShape 9">
              <a:extLst>
                <a:ext uri="{FF2B5EF4-FFF2-40B4-BE49-F238E27FC236}">
                  <a16:creationId xmlns:a16="http://schemas.microsoft.com/office/drawing/2014/main" id="{485BA150-ACF8-4A90-8B44-14A48E118050}"/>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622" name="CustomShape 2"/>
          <p:cNvSpPr/>
          <p:nvPr/>
        </p:nvSpPr>
        <p:spPr>
          <a:xfrm>
            <a:off x="616680" y="1256400"/>
            <a:ext cx="8857080" cy="610560"/>
          </a:xfrm>
          <a:prstGeom prst="rect">
            <a:avLst/>
          </a:prstGeom>
          <a:noFill/>
          <a:ln>
            <a:noFill/>
          </a:ln>
        </p:spPr>
        <p:style>
          <a:lnRef idx="0">
            <a:scrgbClr r="0" g="0" b="0"/>
          </a:lnRef>
          <a:fillRef idx="0">
            <a:scrgbClr r="0" g="0" b="0"/>
          </a:fillRef>
          <a:effectRef idx="0">
            <a:scrgbClr r="0" g="0" b="0"/>
          </a:effectRef>
          <a:fontRef idx="minor"/>
        </p:style>
      </p:sp>
      <p:sp>
        <p:nvSpPr>
          <p:cNvPr id="623" name="CustomShape 3"/>
          <p:cNvSpPr/>
          <p:nvPr/>
        </p:nvSpPr>
        <p:spPr>
          <a:xfrm>
            <a:off x="515880" y="2138760"/>
            <a:ext cx="11312640" cy="610560"/>
          </a:xfrm>
          <a:prstGeom prst="rect">
            <a:avLst/>
          </a:prstGeom>
          <a:noFill/>
          <a:ln>
            <a:noFill/>
          </a:ln>
        </p:spPr>
        <p:style>
          <a:lnRef idx="0">
            <a:scrgbClr r="0" g="0" b="0"/>
          </a:lnRef>
          <a:fillRef idx="0">
            <a:scrgbClr r="0" g="0" b="0"/>
          </a:fillRef>
          <a:effectRef idx="0">
            <a:scrgbClr r="0" g="0" b="0"/>
          </a:effectRef>
          <a:fontRef idx="minor"/>
        </p:style>
      </p:sp>
      <p:sp>
        <p:nvSpPr>
          <p:cNvPr id="624" name="CustomShape 4"/>
          <p:cNvSpPr/>
          <p:nvPr/>
        </p:nvSpPr>
        <p:spPr>
          <a:xfrm>
            <a:off x="338760" y="99360"/>
            <a:ext cx="60955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r>
              <a:rPr lang="en-US" sz="3200" b="1" strike="noStrike" spc="-1" dirty="0">
                <a:solidFill>
                  <a:srgbClr val="1C7CBB"/>
                </a:solidFill>
                <a:latin typeface="Tw Cen MT"/>
                <a:ea typeface="Noto Sans CJK SC"/>
              </a:rPr>
              <a:t>Some Statistics </a:t>
            </a:r>
            <a:endParaRPr lang="en-US" sz="3200" b="1" u="sng" strike="noStrike" spc="-1" dirty="0">
              <a:solidFill>
                <a:srgbClr val="1C7CBB"/>
              </a:solidFill>
              <a:uFillTx/>
              <a:latin typeface="Arial"/>
            </a:endParaRPr>
          </a:p>
        </p:txBody>
      </p:sp>
      <p:pic>
        <p:nvPicPr>
          <p:cNvPr id="631" name="Picture 14_10"/>
          <p:cNvPicPr/>
          <p:nvPr/>
        </p:nvPicPr>
        <p:blipFill>
          <a:blip r:embed="rId2"/>
          <a:stretch/>
        </p:blipFill>
        <p:spPr>
          <a:xfrm>
            <a:off x="10096560" y="0"/>
            <a:ext cx="2095200" cy="1487160"/>
          </a:xfrm>
          <a:prstGeom prst="rect">
            <a:avLst/>
          </a:prstGeom>
          <a:ln>
            <a:noFill/>
          </a:ln>
        </p:spPr>
      </p:pic>
      <p:sp>
        <p:nvSpPr>
          <p:cNvPr id="632" name="TextShape 11"/>
          <p:cNvSpPr txBox="1"/>
          <p:nvPr/>
        </p:nvSpPr>
        <p:spPr>
          <a:xfrm>
            <a:off x="548640" y="1008891"/>
            <a:ext cx="10820520" cy="1047240"/>
          </a:xfrm>
          <a:prstGeom prst="rect">
            <a:avLst/>
          </a:prstGeom>
          <a:noFill/>
          <a:ln>
            <a:noFill/>
          </a:ln>
        </p:spPr>
        <p:txBody>
          <a:bodyPr lIns="0" tIns="0" rIns="0" bIns="0" anchor="ctr">
            <a:noAutofit/>
          </a:bodyPr>
          <a:lstStyle/>
          <a:p>
            <a:pPr algn="ctr"/>
            <a:endParaRPr lang="en-US" sz="2000" b="0" strike="noStrike" spc="-1" dirty="0">
              <a:latin typeface="Arial"/>
            </a:endParaRPr>
          </a:p>
          <a:p>
            <a:pPr algn="ctr"/>
            <a:r>
              <a:rPr lang="en-US" sz="2000" b="0" strike="noStrike" spc="-1" dirty="0">
                <a:latin typeface="Arial"/>
                <a:ea typeface="Noto Sans CJK SC"/>
              </a:rPr>
              <a:t>And some histogram represent length of body before and after removing stop</a:t>
            </a:r>
            <a:endParaRPr lang="en-US" sz="2000" b="0" strike="noStrike" spc="-1" dirty="0">
              <a:latin typeface="Arial"/>
            </a:endParaRPr>
          </a:p>
          <a:p>
            <a:pPr algn="ctr"/>
            <a:r>
              <a:rPr lang="en-US" sz="2000" b="0" strike="noStrike" spc="-1" dirty="0">
                <a:latin typeface="Arial"/>
                <a:ea typeface="Noto Sans CJK SC"/>
              </a:rPr>
              <a:t> words.</a:t>
            </a:r>
            <a:endParaRPr lang="en-US" sz="2000" b="0" strike="noStrike" spc="-1" dirty="0">
              <a:latin typeface="Arial"/>
            </a:endParaRPr>
          </a:p>
        </p:txBody>
      </p:sp>
      <p:pic>
        <p:nvPicPr>
          <p:cNvPr id="633" name="Picture 632"/>
          <p:cNvPicPr/>
          <p:nvPr/>
        </p:nvPicPr>
        <p:blipFill>
          <a:blip r:embed="rId3"/>
          <a:stretch/>
        </p:blipFill>
        <p:spPr>
          <a:xfrm>
            <a:off x="865439" y="2625719"/>
            <a:ext cx="4899929" cy="3230401"/>
          </a:xfrm>
          <a:prstGeom prst="rect">
            <a:avLst/>
          </a:prstGeom>
          <a:ln>
            <a:noFill/>
          </a:ln>
        </p:spPr>
      </p:pic>
      <p:pic>
        <p:nvPicPr>
          <p:cNvPr id="634" name="Picture 633"/>
          <p:cNvPicPr/>
          <p:nvPr/>
        </p:nvPicPr>
        <p:blipFill>
          <a:blip r:embed="rId4"/>
          <a:stretch/>
        </p:blipFill>
        <p:spPr>
          <a:xfrm>
            <a:off x="5958900" y="2625718"/>
            <a:ext cx="4899928" cy="3230401"/>
          </a:xfrm>
          <a:prstGeom prst="rect">
            <a:avLst/>
          </a:prstGeom>
          <a:ln>
            <a:noFill/>
          </a:ln>
        </p:spPr>
      </p:pic>
      <p:grpSp>
        <p:nvGrpSpPr>
          <p:cNvPr id="16" name="Group 4">
            <a:extLst>
              <a:ext uri="{FF2B5EF4-FFF2-40B4-BE49-F238E27FC236}">
                <a16:creationId xmlns:a16="http://schemas.microsoft.com/office/drawing/2014/main" id="{E4D7562C-D3B0-4A20-91F1-D952B6D1A9F8}"/>
              </a:ext>
            </a:extLst>
          </p:cNvPr>
          <p:cNvGrpSpPr/>
          <p:nvPr/>
        </p:nvGrpSpPr>
        <p:grpSpPr>
          <a:xfrm>
            <a:off x="554400" y="819000"/>
            <a:ext cx="1434240" cy="190080"/>
            <a:chOff x="515880" y="1216080"/>
            <a:chExt cx="1434240" cy="190080"/>
          </a:xfrm>
        </p:grpSpPr>
        <p:sp>
          <p:nvSpPr>
            <p:cNvPr id="17" name="CustomShape 5">
              <a:extLst>
                <a:ext uri="{FF2B5EF4-FFF2-40B4-BE49-F238E27FC236}">
                  <a16:creationId xmlns:a16="http://schemas.microsoft.com/office/drawing/2014/main" id="{73A2ABDF-78C9-49A5-81AF-BF0623A540A7}"/>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18" name="CustomShape 6">
              <a:extLst>
                <a:ext uri="{FF2B5EF4-FFF2-40B4-BE49-F238E27FC236}">
                  <a16:creationId xmlns:a16="http://schemas.microsoft.com/office/drawing/2014/main" id="{18B44BE1-3739-4ABD-B582-F57471804108}"/>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19" name="CustomShape 7">
              <a:extLst>
                <a:ext uri="{FF2B5EF4-FFF2-40B4-BE49-F238E27FC236}">
                  <a16:creationId xmlns:a16="http://schemas.microsoft.com/office/drawing/2014/main" id="{5A21E73C-64FF-4B98-B34F-027726D0DC71}"/>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20" name="CustomShape 8">
              <a:extLst>
                <a:ext uri="{FF2B5EF4-FFF2-40B4-BE49-F238E27FC236}">
                  <a16:creationId xmlns:a16="http://schemas.microsoft.com/office/drawing/2014/main" id="{9E0A1011-81E6-43F3-A028-3A017EDFE6D5}"/>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1" name="CustomShape 9">
              <a:extLst>
                <a:ext uri="{FF2B5EF4-FFF2-40B4-BE49-F238E27FC236}">
                  <a16:creationId xmlns:a16="http://schemas.microsoft.com/office/drawing/2014/main" id="{A3E4E307-A704-4BE6-886E-1C3BF650749B}"/>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624" name="CustomShape 4"/>
          <p:cNvSpPr/>
          <p:nvPr/>
        </p:nvSpPr>
        <p:spPr>
          <a:xfrm>
            <a:off x="363073" y="205619"/>
            <a:ext cx="6095520" cy="58332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r>
              <a:rPr lang="en-US" sz="3200" b="1" strike="noStrike" spc="-1" dirty="0">
                <a:solidFill>
                  <a:srgbClr val="1C7CBB"/>
                </a:solidFill>
                <a:latin typeface="Tw Cen MT"/>
                <a:ea typeface="Noto Sans CJK SC"/>
              </a:rPr>
              <a:t>Some Statistics </a:t>
            </a:r>
            <a:endParaRPr lang="en-US" sz="3200" b="1" u="sng" strike="noStrike" spc="-1" dirty="0">
              <a:solidFill>
                <a:srgbClr val="1C7CBB"/>
              </a:solidFill>
              <a:uFillTx/>
              <a:latin typeface="Arial"/>
            </a:endParaRPr>
          </a:p>
        </p:txBody>
      </p:sp>
      <p:pic>
        <p:nvPicPr>
          <p:cNvPr id="631" name="Picture 14_10"/>
          <p:cNvPicPr/>
          <p:nvPr/>
        </p:nvPicPr>
        <p:blipFill>
          <a:blip r:embed="rId2"/>
          <a:stretch/>
        </p:blipFill>
        <p:spPr>
          <a:xfrm>
            <a:off x="10096560" y="0"/>
            <a:ext cx="2095200" cy="1487160"/>
          </a:xfrm>
          <a:prstGeom prst="rect">
            <a:avLst/>
          </a:prstGeom>
          <a:ln>
            <a:noFill/>
          </a:ln>
        </p:spPr>
      </p:pic>
      <p:sp>
        <p:nvSpPr>
          <p:cNvPr id="632" name="TextShape 11"/>
          <p:cNvSpPr txBox="1"/>
          <p:nvPr/>
        </p:nvSpPr>
        <p:spPr>
          <a:xfrm>
            <a:off x="548640" y="1441440"/>
            <a:ext cx="10820520" cy="1047240"/>
          </a:xfrm>
          <a:prstGeom prst="rect">
            <a:avLst/>
          </a:prstGeom>
          <a:noFill/>
          <a:ln>
            <a:noFill/>
          </a:ln>
        </p:spPr>
        <p:txBody>
          <a:bodyPr lIns="0" tIns="0" rIns="0" bIns="0" anchor="ctr">
            <a:noAutofit/>
          </a:bodyPr>
          <a:lstStyle/>
          <a:p>
            <a:pPr algn="ctr"/>
            <a:r>
              <a:rPr lang="en-GB" sz="2400" spc="-1" dirty="0">
                <a:latin typeface="Arial" panose="020B0604020202020204" pitchFamily="34" charset="0"/>
                <a:cs typeface="Arial" panose="020B0604020202020204" pitchFamily="34" charset="0"/>
              </a:rPr>
              <a:t>We try to find the most common words that come together by getting the first 4 n-grams. </a:t>
            </a:r>
            <a:endParaRPr lang="en-US" sz="2400" b="0" strike="noStrike" spc="-1" dirty="0">
              <a:latin typeface="Arial" panose="020B0604020202020204" pitchFamily="34" charset="0"/>
              <a:cs typeface="Arial" panose="020B0604020202020204" pitchFamily="34" charset="0"/>
            </a:endParaRPr>
          </a:p>
        </p:txBody>
      </p:sp>
      <p:sp>
        <p:nvSpPr>
          <p:cNvPr id="20" name="TextShape 11"/>
          <p:cNvSpPr txBox="1"/>
          <p:nvPr/>
        </p:nvSpPr>
        <p:spPr>
          <a:xfrm>
            <a:off x="685440" y="2662380"/>
            <a:ext cx="3603096" cy="712260"/>
          </a:xfrm>
          <a:prstGeom prst="rect">
            <a:avLst/>
          </a:prstGeom>
          <a:noFill/>
          <a:ln>
            <a:noFill/>
          </a:ln>
        </p:spPr>
        <p:txBody>
          <a:bodyPr lIns="0" tIns="0" rIns="0" bIns="0" anchor="ctr">
            <a:noAutofit/>
          </a:bodyPr>
          <a:lstStyle/>
          <a:p>
            <a:pPr algn="ctr"/>
            <a:r>
              <a:rPr lang="en-GB" sz="1500" spc="-1" dirty="0"/>
              <a:t>1-gram</a:t>
            </a:r>
            <a:endParaRPr lang="en-US" sz="1500" b="0" strike="noStrike" spc="-1" dirty="0">
              <a:latin typeface="Arial"/>
            </a:endParaRPr>
          </a:p>
        </p:txBody>
      </p:sp>
      <p:sp>
        <p:nvSpPr>
          <p:cNvPr id="21" name="TextShape 11"/>
          <p:cNvSpPr txBox="1"/>
          <p:nvPr/>
        </p:nvSpPr>
        <p:spPr>
          <a:xfrm>
            <a:off x="7766064" y="2705850"/>
            <a:ext cx="3603096" cy="712260"/>
          </a:xfrm>
          <a:prstGeom prst="rect">
            <a:avLst/>
          </a:prstGeom>
          <a:noFill/>
          <a:ln>
            <a:noFill/>
          </a:ln>
        </p:spPr>
        <p:txBody>
          <a:bodyPr lIns="0" tIns="0" rIns="0" bIns="0" anchor="ctr">
            <a:noAutofit/>
          </a:bodyPr>
          <a:lstStyle/>
          <a:p>
            <a:pPr algn="ctr"/>
            <a:r>
              <a:rPr lang="en-GB" sz="1500" spc="-1" dirty="0"/>
              <a:t>2-gram</a:t>
            </a:r>
            <a:endParaRPr lang="en-US" sz="1500" b="0" strike="noStrike" spc="-1" dirty="0">
              <a:latin typeface="Aria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073" y="3219192"/>
            <a:ext cx="5471634" cy="329212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76" y="3374640"/>
            <a:ext cx="5386831" cy="3300480"/>
          </a:xfrm>
          <a:prstGeom prst="rect">
            <a:avLst/>
          </a:prstGeom>
        </p:spPr>
      </p:pic>
      <p:grpSp>
        <p:nvGrpSpPr>
          <p:cNvPr id="16" name="Group 4">
            <a:extLst>
              <a:ext uri="{FF2B5EF4-FFF2-40B4-BE49-F238E27FC236}">
                <a16:creationId xmlns:a16="http://schemas.microsoft.com/office/drawing/2014/main" id="{A5745B72-8C09-4FD9-87DD-3C0D2A238F37}"/>
              </a:ext>
            </a:extLst>
          </p:cNvPr>
          <p:cNvGrpSpPr/>
          <p:nvPr/>
        </p:nvGrpSpPr>
        <p:grpSpPr>
          <a:xfrm>
            <a:off x="554400" y="819000"/>
            <a:ext cx="1434240" cy="190080"/>
            <a:chOff x="515880" y="1216080"/>
            <a:chExt cx="1434240" cy="190080"/>
          </a:xfrm>
        </p:grpSpPr>
        <p:sp>
          <p:nvSpPr>
            <p:cNvPr id="17" name="CustomShape 5">
              <a:extLst>
                <a:ext uri="{FF2B5EF4-FFF2-40B4-BE49-F238E27FC236}">
                  <a16:creationId xmlns:a16="http://schemas.microsoft.com/office/drawing/2014/main" id="{A4930EBC-E2A8-4796-BC7C-4C65F86051D8}"/>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18" name="CustomShape 6">
              <a:extLst>
                <a:ext uri="{FF2B5EF4-FFF2-40B4-BE49-F238E27FC236}">
                  <a16:creationId xmlns:a16="http://schemas.microsoft.com/office/drawing/2014/main" id="{EA5D48B4-1BA9-4FF6-880A-EF4E5CDBCCAF}"/>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19" name="CustomShape 7">
              <a:extLst>
                <a:ext uri="{FF2B5EF4-FFF2-40B4-BE49-F238E27FC236}">
                  <a16:creationId xmlns:a16="http://schemas.microsoft.com/office/drawing/2014/main" id="{01CBFFC2-66F9-4BB3-8547-AE6A3D180512}"/>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22" name="CustomShape 8">
              <a:extLst>
                <a:ext uri="{FF2B5EF4-FFF2-40B4-BE49-F238E27FC236}">
                  <a16:creationId xmlns:a16="http://schemas.microsoft.com/office/drawing/2014/main" id="{DA882C3D-5823-4E2D-A8CA-92B5337D3012}"/>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3" name="CustomShape 9">
              <a:extLst>
                <a:ext uri="{FF2B5EF4-FFF2-40B4-BE49-F238E27FC236}">
                  <a16:creationId xmlns:a16="http://schemas.microsoft.com/office/drawing/2014/main" id="{FC8CCD21-94C0-47C2-817B-493B42241A4E}"/>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extLst>
      <p:ext uri="{BB962C8B-B14F-4D97-AF65-F5344CB8AC3E}">
        <p14:creationId xmlns:p14="http://schemas.microsoft.com/office/powerpoint/2010/main" val="11501786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 name="CustomShape 1"/>
          <p:cNvSpPr/>
          <p:nvPr/>
        </p:nvSpPr>
        <p:spPr>
          <a:xfrm>
            <a:off x="964080" y="879120"/>
            <a:ext cx="4941000" cy="610560"/>
          </a:xfrm>
          <a:prstGeom prst="rect">
            <a:avLst/>
          </a:prstGeom>
          <a:noFill/>
          <a:ln>
            <a:noFill/>
          </a:ln>
        </p:spPr>
        <p:style>
          <a:lnRef idx="0">
            <a:scrgbClr r="0" g="0" b="0"/>
          </a:lnRef>
          <a:fillRef idx="0">
            <a:scrgbClr r="0" g="0" b="0"/>
          </a:fillRef>
          <a:effectRef idx="0">
            <a:scrgbClr r="0" g="0" b="0"/>
          </a:effectRef>
          <a:fontRef idx="minor"/>
        </p:style>
      </p:sp>
      <p:sp>
        <p:nvSpPr>
          <p:cNvPr id="624" name="CustomShape 4"/>
          <p:cNvSpPr/>
          <p:nvPr/>
        </p:nvSpPr>
        <p:spPr>
          <a:xfrm>
            <a:off x="338759" y="140432"/>
            <a:ext cx="6095520" cy="64487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r>
              <a:rPr lang="en-US" sz="3600" b="1" strike="noStrike" spc="-1" dirty="0">
                <a:solidFill>
                  <a:srgbClr val="1C7CBB"/>
                </a:solidFill>
                <a:latin typeface="Tw Cen MT"/>
                <a:ea typeface="Noto Sans CJK SC"/>
              </a:rPr>
              <a:t>Some Statistics </a:t>
            </a:r>
            <a:endParaRPr lang="en-US" sz="3600" b="1" u="sng" strike="noStrike" spc="-1" dirty="0">
              <a:solidFill>
                <a:srgbClr val="1C7CBB"/>
              </a:solidFill>
              <a:uFillTx/>
              <a:latin typeface="Arial"/>
            </a:endParaRPr>
          </a:p>
        </p:txBody>
      </p:sp>
      <p:pic>
        <p:nvPicPr>
          <p:cNvPr id="631" name="Picture 14_10"/>
          <p:cNvPicPr/>
          <p:nvPr/>
        </p:nvPicPr>
        <p:blipFill>
          <a:blip r:embed="rId2"/>
          <a:stretch/>
        </p:blipFill>
        <p:spPr>
          <a:xfrm>
            <a:off x="10096560" y="0"/>
            <a:ext cx="2095200" cy="1487160"/>
          </a:xfrm>
          <a:prstGeom prst="rect">
            <a:avLst/>
          </a:prstGeom>
          <a:ln>
            <a:noFill/>
          </a:ln>
        </p:spPr>
      </p:pic>
      <p:sp>
        <p:nvSpPr>
          <p:cNvPr id="632" name="TextShape 11"/>
          <p:cNvSpPr txBox="1"/>
          <p:nvPr/>
        </p:nvSpPr>
        <p:spPr>
          <a:xfrm>
            <a:off x="548640" y="1441440"/>
            <a:ext cx="10820520" cy="1047240"/>
          </a:xfrm>
          <a:prstGeom prst="rect">
            <a:avLst/>
          </a:prstGeom>
          <a:noFill/>
          <a:ln>
            <a:noFill/>
          </a:ln>
        </p:spPr>
        <p:txBody>
          <a:bodyPr lIns="0" tIns="0" rIns="0" bIns="0" anchor="ctr">
            <a:noAutofit/>
          </a:bodyPr>
          <a:lstStyle/>
          <a:p>
            <a:pPr algn="ctr"/>
            <a:r>
              <a:rPr lang="en-GB" sz="2400" spc="-1" dirty="0">
                <a:latin typeface="Arial" panose="020B0604020202020204" pitchFamily="34" charset="0"/>
                <a:cs typeface="Arial" panose="020B0604020202020204" pitchFamily="34" charset="0"/>
              </a:rPr>
              <a:t>We try to find the most common words that come together by getting the first 4 n-grams. </a:t>
            </a:r>
            <a:endParaRPr lang="en-US" sz="2400" spc="-1" dirty="0">
              <a:latin typeface="Arial" panose="020B0604020202020204" pitchFamily="34" charset="0"/>
              <a:cs typeface="Arial" panose="020B0604020202020204" pitchFamily="34" charset="0"/>
            </a:endParaRPr>
          </a:p>
        </p:txBody>
      </p:sp>
      <p:sp>
        <p:nvSpPr>
          <p:cNvPr id="16" name="TextShape 11"/>
          <p:cNvSpPr txBox="1"/>
          <p:nvPr/>
        </p:nvSpPr>
        <p:spPr>
          <a:xfrm>
            <a:off x="685440" y="2662380"/>
            <a:ext cx="3603096" cy="712260"/>
          </a:xfrm>
          <a:prstGeom prst="rect">
            <a:avLst/>
          </a:prstGeom>
          <a:noFill/>
          <a:ln>
            <a:noFill/>
          </a:ln>
        </p:spPr>
        <p:txBody>
          <a:bodyPr lIns="0" tIns="0" rIns="0" bIns="0" anchor="ctr">
            <a:noAutofit/>
          </a:bodyPr>
          <a:lstStyle/>
          <a:p>
            <a:pPr algn="ctr"/>
            <a:r>
              <a:rPr lang="en-GB" sz="1500" spc="-1" dirty="0"/>
              <a:t>3-gram</a:t>
            </a:r>
            <a:endParaRPr lang="en-US" sz="1500" b="0" strike="noStrike" spc="-1" dirty="0">
              <a:latin typeface="Arial"/>
            </a:endParaRPr>
          </a:p>
        </p:txBody>
      </p:sp>
      <p:sp>
        <p:nvSpPr>
          <p:cNvPr id="17" name="TextShape 11"/>
          <p:cNvSpPr txBox="1"/>
          <p:nvPr/>
        </p:nvSpPr>
        <p:spPr>
          <a:xfrm>
            <a:off x="7766064" y="2689560"/>
            <a:ext cx="3603096" cy="712260"/>
          </a:xfrm>
          <a:prstGeom prst="rect">
            <a:avLst/>
          </a:prstGeom>
          <a:noFill/>
          <a:ln>
            <a:noFill/>
          </a:ln>
        </p:spPr>
        <p:txBody>
          <a:bodyPr lIns="0" tIns="0" rIns="0" bIns="0" anchor="ctr">
            <a:noAutofit/>
          </a:bodyPr>
          <a:lstStyle/>
          <a:p>
            <a:pPr algn="ctr"/>
            <a:r>
              <a:rPr lang="en-GB" sz="1500" spc="-1" dirty="0"/>
              <a:t>4-gram</a:t>
            </a:r>
            <a:endParaRPr lang="en-US" sz="1500" b="0" strike="noStrike" spc="-1" dirty="0">
              <a:latin typeface="Aria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58" y="3374640"/>
            <a:ext cx="5799323" cy="309398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3103" y="3401820"/>
            <a:ext cx="5959356" cy="3132091"/>
          </a:xfrm>
          <a:prstGeom prst="rect">
            <a:avLst/>
          </a:prstGeom>
        </p:spPr>
      </p:pic>
      <p:grpSp>
        <p:nvGrpSpPr>
          <p:cNvPr id="18" name="Group 4">
            <a:extLst>
              <a:ext uri="{FF2B5EF4-FFF2-40B4-BE49-F238E27FC236}">
                <a16:creationId xmlns:a16="http://schemas.microsoft.com/office/drawing/2014/main" id="{BE9965F4-C133-4F65-A202-ECCFF8E6C64B}"/>
              </a:ext>
            </a:extLst>
          </p:cNvPr>
          <p:cNvGrpSpPr/>
          <p:nvPr/>
        </p:nvGrpSpPr>
        <p:grpSpPr>
          <a:xfrm>
            <a:off x="554400" y="819000"/>
            <a:ext cx="1434240" cy="190080"/>
            <a:chOff x="515880" y="1216080"/>
            <a:chExt cx="1434240" cy="190080"/>
          </a:xfrm>
        </p:grpSpPr>
        <p:sp>
          <p:nvSpPr>
            <p:cNvPr id="19" name="CustomShape 5">
              <a:extLst>
                <a:ext uri="{FF2B5EF4-FFF2-40B4-BE49-F238E27FC236}">
                  <a16:creationId xmlns:a16="http://schemas.microsoft.com/office/drawing/2014/main" id="{4BFC28D9-4FB4-4D0F-9E41-E766F6BE7EC8}"/>
                </a:ext>
              </a:extLst>
            </p:cNvPr>
            <p:cNvSpPr/>
            <p:nvPr/>
          </p:nvSpPr>
          <p:spPr>
            <a:xfrm>
              <a:off x="515880" y="1216080"/>
              <a:ext cx="190080" cy="19008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p:style>
        </p:sp>
        <p:sp>
          <p:nvSpPr>
            <p:cNvPr id="20" name="CustomShape 6">
              <a:extLst>
                <a:ext uri="{FF2B5EF4-FFF2-40B4-BE49-F238E27FC236}">
                  <a16:creationId xmlns:a16="http://schemas.microsoft.com/office/drawing/2014/main" id="{27BE992F-7BA1-4C55-864E-B3DF95FA0841}"/>
                </a:ext>
              </a:extLst>
            </p:cNvPr>
            <p:cNvSpPr/>
            <p:nvPr/>
          </p:nvSpPr>
          <p:spPr>
            <a:xfrm>
              <a:off x="826920" y="1216080"/>
              <a:ext cx="190080" cy="19008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p:style>
        </p:sp>
        <p:sp>
          <p:nvSpPr>
            <p:cNvPr id="21" name="CustomShape 7">
              <a:extLst>
                <a:ext uri="{FF2B5EF4-FFF2-40B4-BE49-F238E27FC236}">
                  <a16:creationId xmlns:a16="http://schemas.microsoft.com/office/drawing/2014/main" id="{ED29C449-C850-472B-A420-D8411A430428}"/>
                </a:ext>
              </a:extLst>
            </p:cNvPr>
            <p:cNvSpPr/>
            <p:nvPr/>
          </p:nvSpPr>
          <p:spPr>
            <a:xfrm>
              <a:off x="1137960" y="1216080"/>
              <a:ext cx="190080" cy="19008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p:style>
        </p:sp>
        <p:sp>
          <p:nvSpPr>
            <p:cNvPr id="22" name="CustomShape 8">
              <a:extLst>
                <a:ext uri="{FF2B5EF4-FFF2-40B4-BE49-F238E27FC236}">
                  <a16:creationId xmlns:a16="http://schemas.microsoft.com/office/drawing/2014/main" id="{8FDCF5D6-D47A-45B2-9FBA-FD61502BA8F6}"/>
                </a:ext>
              </a:extLst>
            </p:cNvPr>
            <p:cNvSpPr/>
            <p:nvPr/>
          </p:nvSpPr>
          <p:spPr>
            <a:xfrm>
              <a:off x="1448640" y="1216080"/>
              <a:ext cx="190080" cy="19008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p:style>
        </p:sp>
        <p:sp>
          <p:nvSpPr>
            <p:cNvPr id="23" name="CustomShape 9">
              <a:extLst>
                <a:ext uri="{FF2B5EF4-FFF2-40B4-BE49-F238E27FC236}">
                  <a16:creationId xmlns:a16="http://schemas.microsoft.com/office/drawing/2014/main" id="{C9470D71-BDA4-47C7-AF2F-EF712035383C}"/>
                </a:ext>
              </a:extLst>
            </p:cNvPr>
            <p:cNvSpPr/>
            <p:nvPr/>
          </p:nvSpPr>
          <p:spPr>
            <a:xfrm>
              <a:off x="1760040" y="1216080"/>
              <a:ext cx="190080" cy="19008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p:style>
        </p:sp>
      </p:grpSp>
    </p:spTree>
    <p:extLst>
      <p:ext uri="{BB962C8B-B14F-4D97-AF65-F5344CB8AC3E}">
        <p14:creationId xmlns:p14="http://schemas.microsoft.com/office/powerpoint/2010/main" val="27395507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4" descr="Diagram&#10;&#10;Description automatically generated">
            <a:extLst>
              <a:ext uri="{FF2B5EF4-FFF2-40B4-BE49-F238E27FC236}">
                <a16:creationId xmlns:a16="http://schemas.microsoft.com/office/drawing/2014/main" id="{1F895CEF-8864-4DA9-90F6-8E9911519B8F}"/>
              </a:ext>
            </a:extLst>
          </p:cNvPr>
          <p:cNvPicPr>
            <a:picLocks noChangeAspect="1"/>
          </p:cNvPicPr>
          <p:nvPr/>
        </p:nvPicPr>
        <p:blipFill>
          <a:blip r:embed="rId2"/>
          <a:stretch>
            <a:fillRect/>
          </a:stretch>
        </p:blipFill>
        <p:spPr>
          <a:xfrm>
            <a:off x="54013" y="1436176"/>
            <a:ext cx="12141184" cy="5225069"/>
          </a:xfrm>
          <a:prstGeom prst="rect">
            <a:avLst/>
          </a:prstGeom>
        </p:spPr>
      </p:pic>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3"/>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C7CBB"/>
                </a:solidFill>
                <a:effectLst/>
                <a:uLnTx/>
                <a:uFillTx/>
                <a:latin typeface="Tw Cen MT" panose="020B0602020104020603"/>
                <a:ea typeface="+mj-lt"/>
                <a:cs typeface="+mj-lt"/>
              </a:rPr>
              <a:t>System use case : </a:t>
            </a:r>
            <a:endParaRPr kumimoji="0" lang="en-US" sz="4000" b="1" i="0" u="none" strike="noStrike" kern="1200" cap="none" spc="0" normalizeH="0" baseline="0" noProof="0" dirty="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83354821"/>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C7CBB"/>
                </a:solidFill>
                <a:effectLst/>
                <a:uLnTx/>
                <a:uFillTx/>
                <a:latin typeface="Tw Cen MT" panose="020B0602020104020603"/>
                <a:ea typeface="+mj-lt"/>
                <a:cs typeface="+mj-lt"/>
              </a:rPr>
              <a:t>Main components</a:t>
            </a:r>
            <a:endParaRPr kumimoji="0" lang="en-US" sz="4000" b="1" i="0" u="none" strike="noStrike" kern="1200" cap="none" spc="0" normalizeH="0" baseline="0" noProof="0" dirty="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2BECE4F2-3521-44D1-8963-9FAF6EFEAA58}"/>
              </a:ext>
            </a:extLst>
          </p:cNvPr>
          <p:cNvSpPr/>
          <p:nvPr/>
        </p:nvSpPr>
        <p:spPr>
          <a:xfrm>
            <a:off x="9041449" y="2485843"/>
            <a:ext cx="2084299" cy="158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dirty="0"/>
              <a:t>Reader</a:t>
            </a:r>
            <a:endParaRPr lang="en-GB" sz="2200" b="1" dirty="0"/>
          </a:p>
        </p:txBody>
      </p:sp>
      <p:sp>
        <p:nvSpPr>
          <p:cNvPr id="16" name="Rectangle 15">
            <a:extLst>
              <a:ext uri="{FF2B5EF4-FFF2-40B4-BE49-F238E27FC236}">
                <a16:creationId xmlns:a16="http://schemas.microsoft.com/office/drawing/2014/main" id="{4F3D80E1-E094-4649-919E-3098F06936AB}"/>
              </a:ext>
            </a:extLst>
          </p:cNvPr>
          <p:cNvSpPr/>
          <p:nvPr/>
        </p:nvSpPr>
        <p:spPr>
          <a:xfrm>
            <a:off x="5507254" y="2540430"/>
            <a:ext cx="1882342" cy="158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dirty="0"/>
              <a:t>Retriever</a:t>
            </a:r>
            <a:endParaRPr lang="en-GB" sz="2200" b="1" dirty="0"/>
          </a:p>
        </p:txBody>
      </p:sp>
      <p:sp>
        <p:nvSpPr>
          <p:cNvPr id="17" name="Right Arrow 15">
            <a:extLst>
              <a:ext uri="{FF2B5EF4-FFF2-40B4-BE49-F238E27FC236}">
                <a16:creationId xmlns:a16="http://schemas.microsoft.com/office/drawing/2014/main" id="{3F28AD9E-2670-4288-81EE-B7450804496D}"/>
              </a:ext>
            </a:extLst>
          </p:cNvPr>
          <p:cNvSpPr/>
          <p:nvPr/>
        </p:nvSpPr>
        <p:spPr>
          <a:xfrm>
            <a:off x="7569402" y="3145933"/>
            <a:ext cx="1333500" cy="35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3D1A9583-E6F5-4BF7-8D96-411B5C004D16}"/>
              </a:ext>
            </a:extLst>
          </p:cNvPr>
          <p:cNvSpPr/>
          <p:nvPr/>
        </p:nvSpPr>
        <p:spPr>
          <a:xfrm>
            <a:off x="1466161" y="2540430"/>
            <a:ext cx="2084300" cy="15815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dirty="0"/>
              <a:t>Spell correction</a:t>
            </a:r>
            <a:endParaRPr lang="en-GB" sz="2200" b="1" dirty="0"/>
          </a:p>
        </p:txBody>
      </p:sp>
      <p:sp>
        <p:nvSpPr>
          <p:cNvPr id="20" name="Right Arrow 15">
            <a:extLst>
              <a:ext uri="{FF2B5EF4-FFF2-40B4-BE49-F238E27FC236}">
                <a16:creationId xmlns:a16="http://schemas.microsoft.com/office/drawing/2014/main" id="{0B61E189-42D5-4EEB-96C8-DB5CB12A40E6}"/>
              </a:ext>
            </a:extLst>
          </p:cNvPr>
          <p:cNvSpPr/>
          <p:nvPr/>
        </p:nvSpPr>
        <p:spPr>
          <a:xfrm>
            <a:off x="3946044" y="3154974"/>
            <a:ext cx="1333500" cy="35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796083826"/>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D0FA1-8F1D-41D2-B93D-3718AEECCDDD}"/>
              </a:ext>
            </a:extLst>
          </p:cNvPr>
          <p:cNvSpPr txBox="1"/>
          <p:nvPr/>
        </p:nvSpPr>
        <p:spPr>
          <a:xfrm>
            <a:off x="2942521" y="2195512"/>
            <a:ext cx="5966500" cy="2771775"/>
          </a:xfrm>
          <a:prstGeom prst="rect">
            <a:avLst/>
          </a:prstGeom>
        </p:spPr>
        <p:txBody>
          <a:bodyPr vert="horz" lIns="91440" tIns="45720" rIns="91440" bIns="45720" rtlCol="0" anchor="ctr">
            <a:normAutofit/>
          </a:bodyPr>
          <a:lstStyle/>
          <a:p>
            <a:pPr>
              <a:lnSpc>
                <a:spcPct val="90000"/>
              </a:lnSpc>
              <a:spcAft>
                <a:spcPts val="600"/>
              </a:spcAft>
              <a:defRPr/>
            </a:pPr>
            <a:r>
              <a:rPr kumimoji="0" lang="en-GB" sz="4000" b="1" i="0" u="none" strike="noStrike" cap="none" spc="0" normalizeH="0" baseline="0" noProof="0">
                <a:ln>
                  <a:noFill/>
                </a:ln>
                <a:solidFill>
                  <a:srgbClr val="1C7CBB"/>
                </a:solidFill>
                <a:effectLst/>
                <a:uLnTx/>
                <a:uFillTx/>
                <a:latin typeface="Arial" panose="020B0604020202020204" pitchFamily="34" charset="0"/>
                <a:cs typeface="Arial" panose="020B0604020202020204" pitchFamily="34" charset="0"/>
              </a:rPr>
              <a:t> </a:t>
            </a:r>
            <a:r>
              <a:rPr lang="en-US" sz="4000" b="1">
                <a:solidFill>
                  <a:srgbClr val="1C7CBB"/>
                </a:solidFill>
                <a:latin typeface="Arial" panose="020B0604020202020204" pitchFamily="34" charset="0"/>
                <a:cs typeface="Arial" panose="020B0604020202020204" pitchFamily="34" charset="0"/>
              </a:rPr>
              <a:t>Spell correction</a:t>
            </a:r>
          </a:p>
          <a:p>
            <a:pPr marR="0" lvl="0" fontAlgn="auto">
              <a:lnSpc>
                <a:spcPct val="90000"/>
              </a:lnSpc>
              <a:spcBef>
                <a:spcPts val="0"/>
              </a:spcBef>
              <a:spcAft>
                <a:spcPts val="600"/>
              </a:spcAft>
              <a:buClrTx/>
              <a:buSzTx/>
              <a:tabLst/>
              <a:defRPr/>
            </a:pPr>
            <a:endParaRPr kumimoji="0" lang="en-US" sz="4000" b="1" i="0" u="none" strike="noStrike" cap="none" spc="0" normalizeH="0" baseline="0" noProof="0">
              <a:ln>
                <a:noFill/>
              </a:ln>
              <a:solidFill>
                <a:srgbClr val="03A1A4"/>
              </a:solidFill>
              <a:effectLst/>
              <a:uLnTx/>
              <a:uFillTx/>
              <a:latin typeface="Arial" panose="020B0604020202020204" pitchFamily="34" charset="0"/>
              <a:cs typeface="Arial" panose="020B0604020202020204" pitchFamily="34" charset="0"/>
            </a:endParaRPr>
          </a:p>
        </p:txBody>
      </p:sp>
      <p:sp>
        <p:nvSpPr>
          <p:cNvPr id="3" name="Rectangle 47">
            <a:extLst>
              <a:ext uri="{FF2B5EF4-FFF2-40B4-BE49-F238E27FC236}">
                <a16:creationId xmlns:a16="http://schemas.microsoft.com/office/drawing/2014/main" id="{6F1A7A0A-3F03-4EF6-817D-240E11090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49">
            <a:extLst>
              <a:ext uri="{FF2B5EF4-FFF2-40B4-BE49-F238E27FC236}">
                <a16:creationId xmlns:a16="http://schemas.microsoft.com/office/drawing/2014/main" id="{8AE58D73-2BF2-434D-8A43-975A520FF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Ai Adoption Is On The Rise And Marketers Are Eager - Artificial  Intelligence Brain Png Transparent PNG - 400x400 - Free Download on NicePNG">
            <a:extLst>
              <a:ext uri="{FF2B5EF4-FFF2-40B4-BE49-F238E27FC236}">
                <a16:creationId xmlns:a16="http://schemas.microsoft.com/office/drawing/2014/main" id="{BC43EC7E-2CB8-46BD-B94D-552EE0CB64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6" name="AutoShape 6" descr="Digital Brain, Brain Clipart, Line Combination Brain PNG and Vector with  Transparent Background for Free Download">
            <a:extLst>
              <a:ext uri="{FF2B5EF4-FFF2-40B4-BE49-F238E27FC236}">
                <a16:creationId xmlns:a16="http://schemas.microsoft.com/office/drawing/2014/main" id="{37E7BDF3-FDDE-4AB1-9EA7-7DBA8EC8452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7" name="Content Placeholder 2">
            <a:extLst>
              <a:ext uri="{FF2B5EF4-FFF2-40B4-BE49-F238E27FC236}">
                <a16:creationId xmlns:a16="http://schemas.microsoft.com/office/drawing/2014/main" id="{817B7826-6A65-4967-8D0D-82B7B2D423E4}"/>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B4ADD47-2014-438E-B157-7CEFCC8DEB31}"/>
              </a:ext>
            </a:extLst>
          </p:cNvPr>
          <p:cNvSpPr>
            <a:spLocks noGrp="1"/>
          </p:cNvSpPr>
          <p:nvPr/>
        </p:nvSpPr>
        <p:spPr>
          <a:xfrm>
            <a:off x="590203" y="1622286"/>
            <a:ext cx="11011594" cy="4954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7062DAF7-870A-4E4B-9939-56DB80F65E91}"/>
              </a:ext>
            </a:extLst>
          </p:cNvPr>
          <p:cNvGrpSpPr/>
          <p:nvPr/>
        </p:nvGrpSpPr>
        <p:grpSpPr>
          <a:xfrm>
            <a:off x="9254435" y="3331917"/>
            <a:ext cx="1462086" cy="194165"/>
            <a:chOff x="4679586" y="878988"/>
            <a:chExt cx="1434489" cy="190500"/>
          </a:xfrm>
        </p:grpSpPr>
        <p:sp>
          <p:nvSpPr>
            <p:cNvPr id="10" name="Oval 9">
              <a:extLst>
                <a:ext uri="{FF2B5EF4-FFF2-40B4-BE49-F238E27FC236}">
                  <a16:creationId xmlns:a16="http://schemas.microsoft.com/office/drawing/2014/main" id="{FA4DF56D-34BD-48AB-9B12-77CA080229E1}"/>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Oval 10">
              <a:extLst>
                <a:ext uri="{FF2B5EF4-FFF2-40B4-BE49-F238E27FC236}">
                  <a16:creationId xmlns:a16="http://schemas.microsoft.com/office/drawing/2014/main" id="{2EEEA681-CE2F-4A9A-8EF3-D58964F01B59}"/>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858006C0-4D54-4E8C-BFD1-2F8F60999009}"/>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6FEA6CB5-69C8-4F3E-94EB-CF2C923B896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2B2733D9-E384-4444-BC26-012D23728C4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Tree>
    <p:extLst>
      <p:ext uri="{BB962C8B-B14F-4D97-AF65-F5344CB8AC3E}">
        <p14:creationId xmlns:p14="http://schemas.microsoft.com/office/powerpoint/2010/main" val="45277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descr="Graphical user interface, text, application, email&#10;&#10;Description automatically generated">
            <a:extLst>
              <a:ext uri="{FF2B5EF4-FFF2-40B4-BE49-F238E27FC236}">
                <a16:creationId xmlns:a16="http://schemas.microsoft.com/office/drawing/2014/main" id="{CDB3638C-E711-420F-B041-FC67BF5B3B33}"/>
              </a:ext>
            </a:extLst>
          </p:cNvPr>
          <p:cNvPicPr>
            <a:picLocks noGrp="1"/>
          </p:cNvPicPr>
          <p:nvPr/>
        </p:nvPicPr>
        <p:blipFill>
          <a:blip r:embed="rId2">
            <a:extLst>
              <a:ext uri="{28A0092B-C50C-407E-A947-70E740481C1C}">
                <a14:useLocalDpi xmlns:a14="http://schemas.microsoft.com/office/drawing/2010/main" val="0"/>
              </a:ext>
            </a:extLst>
          </a:blip>
          <a:stretch>
            <a:fillRect/>
          </a:stretch>
        </p:blipFill>
        <p:spPr>
          <a:xfrm>
            <a:off x="590203" y="1059713"/>
            <a:ext cx="10115453" cy="5798287"/>
          </a:xfrm>
          <a:prstGeom prst="rect">
            <a:avLst/>
          </a:prstGeom>
        </p:spPr>
      </p:pic>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3"/>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4" y="280794"/>
            <a:ext cx="8977225" cy="707886"/>
          </a:xfrm>
          <a:prstGeom prst="rect">
            <a:avLst/>
          </a:prstGeom>
          <a:noFill/>
        </p:spPr>
        <p:txBody>
          <a:bodyPr wrap="square" lIns="91440" tIns="45720" rIns="91440" bIns="45720" anchor="t">
            <a:spAutoFit/>
          </a:bodyPr>
          <a:lstStyle/>
          <a:p>
            <a:pPr defTabSz="457200">
              <a:defRPr/>
            </a:pPr>
            <a:r>
              <a:rPr lang="en-GB" sz="4000" b="1">
                <a:solidFill>
                  <a:srgbClr val="1C7CBB"/>
                </a:solidFill>
                <a:latin typeface="Tw Cen MT" panose="020B0602020104020603"/>
                <a:ea typeface="+mj-lt"/>
                <a:cs typeface="+mj-lt"/>
              </a:rPr>
              <a:t>Conventional </a:t>
            </a:r>
            <a:r>
              <a:rPr kumimoji="0" lang="en-GB" sz="4000" b="1" i="0" u="none" strike="noStrike" kern="1200" cap="none" spc="0" normalizeH="0" baseline="0" noProof="0">
                <a:ln>
                  <a:noFill/>
                </a:ln>
                <a:solidFill>
                  <a:srgbClr val="1C7CBB"/>
                </a:solidFill>
                <a:effectLst/>
                <a:uLnTx/>
                <a:uFillTx/>
                <a:latin typeface="Tw Cen MT" panose="020B0602020104020603"/>
                <a:ea typeface="+mj-lt"/>
                <a:cs typeface="+mj-lt"/>
              </a:rPr>
              <a:t>search vs Modern search</a:t>
            </a:r>
            <a:endParaRPr kumimoji="0" lang="en-US" sz="40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4109264"/>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Why Spell correction? </a:t>
            </a:r>
            <a:endParaRPr kumimoji="0" lang="en-US" sz="40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5C8E3E20-90B5-4FEC-B6F4-27CD89516F2C}"/>
              </a:ext>
            </a:extLst>
          </p:cNvPr>
          <p:cNvSpPr txBox="1">
            <a:spLocks/>
          </p:cNvSpPr>
          <p:nvPr/>
        </p:nvSpPr>
        <p:spPr>
          <a:xfrm>
            <a:off x="352425" y="1326363"/>
            <a:ext cx="10753567" cy="420527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dirty="0"/>
              <a:t>Stack overflow is World Wide.</a:t>
            </a:r>
          </a:p>
          <a:p>
            <a:r>
              <a:rPr lang="en-US" sz="3600" dirty="0"/>
              <a:t>NLP Models is pre-trained on Books &amp; Wikipedia.</a:t>
            </a:r>
          </a:p>
          <a:p>
            <a:r>
              <a:rPr lang="en-US" sz="3600" dirty="0"/>
              <a:t>Correct the user input for better accuracy.</a:t>
            </a:r>
          </a:p>
          <a:p>
            <a:endParaRPr lang="en-US" sz="3600" dirty="0"/>
          </a:p>
        </p:txBody>
      </p:sp>
    </p:spTree>
    <p:extLst>
      <p:ext uri="{BB962C8B-B14F-4D97-AF65-F5344CB8AC3E}">
        <p14:creationId xmlns:p14="http://schemas.microsoft.com/office/powerpoint/2010/main" val="2027193851"/>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Peter </a:t>
            </a:r>
            <a:r>
              <a:rPr kumimoji="0" lang="en-US" sz="4000" b="1" i="0" u="none" strike="noStrike" kern="1200" cap="none" spc="0" normalizeH="0" baseline="0" noProof="0" err="1">
                <a:ln>
                  <a:noFill/>
                </a:ln>
                <a:solidFill>
                  <a:srgbClr val="1C7CBB"/>
                </a:solidFill>
                <a:effectLst/>
                <a:uLnTx/>
                <a:uFillTx/>
                <a:latin typeface="Tw Cen MT" panose="020B0602020104020603"/>
                <a:ea typeface="+mj-lt"/>
                <a:cs typeface="+mj-lt"/>
              </a:rPr>
              <a:t>Norvig</a:t>
            </a: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 Model.</a:t>
            </a:r>
            <a:endParaRPr kumimoji="0" lang="en-US" sz="40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7CC5A1E8-7ACA-4995-88F7-92592F61BC9E}"/>
              </a:ext>
            </a:extLst>
          </p:cNvPr>
          <p:cNvSpPr txBox="1">
            <a:spLocks/>
          </p:cNvSpPr>
          <p:nvPr/>
        </p:nvSpPr>
        <p:spPr>
          <a:xfrm>
            <a:off x="352425" y="1361105"/>
            <a:ext cx="11259173" cy="41357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dirty="0">
                <a:ea typeface="+mn-lt"/>
                <a:cs typeface="+mn-lt"/>
              </a:rPr>
              <a:t>We will use Large dictionary.</a:t>
            </a:r>
          </a:p>
          <a:p>
            <a:r>
              <a:rPr lang="en-US" sz="3000" dirty="0">
                <a:ea typeface="+mn-lt"/>
                <a:cs typeface="+mn-lt"/>
              </a:rPr>
              <a:t>Check If input word in the dictionary else </a:t>
            </a:r>
            <a:r>
              <a:rPr lang="en-US" sz="3000" b="1" dirty="0">
                <a:ea typeface="+mn-lt"/>
                <a:cs typeface="+mn-lt"/>
              </a:rPr>
              <a:t>W.</a:t>
            </a:r>
          </a:p>
          <a:p>
            <a:r>
              <a:rPr lang="en-US" sz="3000" b="1" dirty="0">
                <a:ea typeface="+mn-lt"/>
                <a:cs typeface="+mn-lt"/>
              </a:rPr>
              <a:t>W</a:t>
            </a:r>
            <a:r>
              <a:rPr lang="en-US" sz="3000" dirty="0">
                <a:ea typeface="+mn-lt"/>
                <a:cs typeface="+mn-lt"/>
              </a:rPr>
              <a:t> is False word, </a:t>
            </a:r>
            <a:r>
              <a:rPr lang="en-US" sz="3000" b="1" dirty="0">
                <a:ea typeface="+mn-lt"/>
                <a:cs typeface="+mn-lt"/>
              </a:rPr>
              <a:t>C</a:t>
            </a:r>
            <a:r>
              <a:rPr lang="en-US" sz="3000" dirty="0">
                <a:ea typeface="+mn-lt"/>
                <a:cs typeface="+mn-lt"/>
              </a:rPr>
              <a:t> </a:t>
            </a:r>
            <a:r>
              <a:rPr lang="en-US" sz="3000" i="1" dirty="0">
                <a:ea typeface="+mn-lt"/>
                <a:cs typeface="+mn-lt"/>
              </a:rPr>
              <a:t>∈ Set of all possible correction.</a:t>
            </a:r>
            <a:endParaRPr lang="en-US" sz="3000" dirty="0">
              <a:ea typeface="+mn-lt"/>
              <a:cs typeface="+mn-lt"/>
            </a:endParaRPr>
          </a:p>
          <a:p>
            <a:r>
              <a:rPr lang="en-US" sz="3000" dirty="0">
                <a:ea typeface="+mn-lt"/>
                <a:cs typeface="+mn-lt"/>
              </a:rPr>
              <a:t>Ex : </a:t>
            </a:r>
            <a:r>
              <a:rPr lang="en-US" sz="3000" b="1" dirty="0">
                <a:ea typeface="+mn-lt"/>
                <a:cs typeface="+mn-lt"/>
              </a:rPr>
              <a:t>W</a:t>
            </a:r>
            <a:r>
              <a:rPr lang="en-US" sz="3000" dirty="0">
                <a:ea typeface="+mn-lt"/>
                <a:cs typeface="+mn-lt"/>
              </a:rPr>
              <a:t> is "</a:t>
            </a:r>
            <a:r>
              <a:rPr lang="en-US" sz="3000" dirty="0" err="1">
                <a:ea typeface="+mn-lt"/>
                <a:cs typeface="+mn-lt"/>
              </a:rPr>
              <a:t>lates</a:t>
            </a:r>
            <a:r>
              <a:rPr lang="en-US" sz="3000" dirty="0">
                <a:ea typeface="+mn-lt"/>
                <a:cs typeface="+mn-lt"/>
              </a:rPr>
              <a:t>" , </a:t>
            </a:r>
            <a:r>
              <a:rPr lang="en-US" sz="3000" b="1" dirty="0">
                <a:ea typeface="+mn-lt"/>
                <a:cs typeface="+mn-lt"/>
              </a:rPr>
              <a:t>C</a:t>
            </a:r>
            <a:r>
              <a:rPr lang="en-US" sz="3000" dirty="0">
                <a:ea typeface="+mn-lt"/>
                <a:cs typeface="+mn-lt"/>
              </a:rPr>
              <a:t> </a:t>
            </a:r>
            <a:r>
              <a:rPr lang="en-US" sz="3000" i="1" dirty="0">
                <a:ea typeface="+mn-lt"/>
                <a:cs typeface="+mn-lt"/>
              </a:rPr>
              <a:t>∈ </a:t>
            </a:r>
            <a:r>
              <a:rPr lang="en-US" sz="3000" dirty="0">
                <a:ea typeface="+mn-lt"/>
                <a:cs typeface="+mn-lt"/>
              </a:rPr>
              <a:t> ["late" or "latest" or "lattes" or ….]</a:t>
            </a:r>
          </a:p>
          <a:p>
            <a:r>
              <a:rPr lang="en-US" sz="3000" dirty="0">
                <a:ea typeface="+mn-lt"/>
                <a:cs typeface="+mn-lt"/>
              </a:rPr>
              <a:t>C = </a:t>
            </a:r>
            <a:r>
              <a:rPr lang="en-US" sz="3000" dirty="0" err="1">
                <a:ea typeface="+mn-lt"/>
                <a:cs typeface="+mn-lt"/>
              </a:rPr>
              <a:t>argmax</a:t>
            </a:r>
            <a:r>
              <a:rPr lang="en-US" sz="3000" i="1" baseline="-25000" dirty="0" err="1">
                <a:ea typeface="+mn-lt"/>
                <a:cs typeface="+mn-lt"/>
              </a:rPr>
              <a:t>c</a:t>
            </a:r>
            <a:r>
              <a:rPr lang="en-US" sz="3000" i="1" baseline="-25000" dirty="0">
                <a:ea typeface="+mn-lt"/>
                <a:cs typeface="+mn-lt"/>
              </a:rPr>
              <a:t> ∈ candidates of W</a:t>
            </a:r>
            <a:r>
              <a:rPr lang="en-US" sz="3000" dirty="0">
                <a:ea typeface="+mn-lt"/>
                <a:cs typeface="+mn-lt"/>
              </a:rPr>
              <a:t> P(C)</a:t>
            </a:r>
          </a:p>
          <a:p>
            <a:r>
              <a:rPr lang="en-US" sz="3000" b="1" dirty="0">
                <a:ea typeface="+mn-lt"/>
                <a:cs typeface="+mn-lt"/>
              </a:rPr>
              <a:t>Language Model</a:t>
            </a:r>
            <a:r>
              <a:rPr lang="en-US" sz="3000" dirty="0">
                <a:ea typeface="+mn-lt"/>
                <a:cs typeface="+mn-lt"/>
              </a:rPr>
              <a:t>: P(</a:t>
            </a:r>
            <a:r>
              <a:rPr lang="en-US" sz="3000" i="1" dirty="0">
                <a:ea typeface="+mn-lt"/>
                <a:cs typeface="+mn-lt"/>
              </a:rPr>
              <a:t>c </a:t>
            </a:r>
            <a:r>
              <a:rPr lang="en-US" sz="3000" dirty="0">
                <a:ea typeface="+mn-lt"/>
                <a:cs typeface="+mn-lt"/>
              </a:rPr>
              <a:t>)</a:t>
            </a:r>
          </a:p>
          <a:p>
            <a:pPr lvl="1"/>
            <a:r>
              <a:rPr lang="en-US" sz="2600" dirty="0">
                <a:ea typeface="+mn-lt"/>
                <a:cs typeface="+mn-lt"/>
              </a:rPr>
              <a:t> Iterate  over all candidates of W to maximize P(C) to get C</a:t>
            </a:r>
          </a:p>
          <a:p>
            <a:endParaRPr lang="en-US" sz="3000" dirty="0">
              <a:ea typeface="+mn-lt"/>
              <a:cs typeface="+mn-lt"/>
            </a:endParaRPr>
          </a:p>
        </p:txBody>
      </p:sp>
    </p:spTree>
    <p:extLst>
      <p:ext uri="{BB962C8B-B14F-4D97-AF65-F5344CB8AC3E}">
        <p14:creationId xmlns:p14="http://schemas.microsoft.com/office/powerpoint/2010/main" val="350772602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4" y="280794"/>
            <a:ext cx="9419185"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Improving speed—</a:t>
            </a:r>
            <a:r>
              <a:rPr kumimoji="0" lang="en-US" sz="4000" b="1" i="0" u="none" strike="noStrike" kern="1200" cap="none" spc="0" normalizeH="0" baseline="0" noProof="0" err="1">
                <a:ln>
                  <a:noFill/>
                </a:ln>
                <a:solidFill>
                  <a:srgbClr val="1C7CBB"/>
                </a:solidFill>
                <a:effectLst/>
                <a:uLnTx/>
                <a:uFillTx/>
                <a:latin typeface="Tw Cen MT" panose="020B0602020104020603"/>
                <a:ea typeface="+mj-lt"/>
                <a:cs typeface="+mj-lt"/>
              </a:rPr>
              <a:t>SymSpell</a:t>
            </a: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 approach :</a:t>
            </a:r>
            <a:endParaRPr kumimoji="0" lang="en-US" sz="40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B8BAF6B8-4BD3-4050-8B9B-3AA56F18AE3E}"/>
              </a:ext>
            </a:extLst>
          </p:cNvPr>
          <p:cNvSpPr txBox="1">
            <a:spLocks/>
          </p:cNvSpPr>
          <p:nvPr/>
        </p:nvSpPr>
        <p:spPr>
          <a:xfrm>
            <a:off x="352424" y="1412736"/>
            <a:ext cx="10714038" cy="409223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US" sz="3600" dirty="0">
                <a:ea typeface="+mn-lt"/>
                <a:cs typeface="+mn-lt"/>
              </a:rPr>
              <a:t>pre-calculate all delete typos (and other typos derived from deletes).</a:t>
            </a:r>
            <a:endParaRPr lang="en-US" sz="3600" dirty="0"/>
          </a:p>
          <a:p>
            <a:r>
              <a:rPr lang="en-US" sz="3600" dirty="0"/>
              <a:t>Pros</a:t>
            </a:r>
          </a:p>
          <a:p>
            <a:pPr lvl="1"/>
            <a:r>
              <a:rPr lang="en-US" sz="3200" dirty="0"/>
              <a:t>Faster 1000 times than Naive algorithm.</a:t>
            </a:r>
          </a:p>
          <a:p>
            <a:r>
              <a:rPr lang="en-US" sz="3600" dirty="0"/>
              <a:t>cons</a:t>
            </a:r>
          </a:p>
          <a:p>
            <a:pPr lvl="1"/>
            <a:r>
              <a:rPr lang="en-US" sz="3200" dirty="0"/>
              <a:t>Take around 8 Gb more Ram than Naive </a:t>
            </a:r>
            <a:r>
              <a:rPr lang="en-US" sz="3200" dirty="0" err="1"/>
              <a:t>Norvig</a:t>
            </a:r>
            <a:endParaRPr lang="en-US" sz="3200" dirty="0"/>
          </a:p>
          <a:p>
            <a:pPr lvl="1"/>
            <a:r>
              <a:rPr lang="en-US" sz="3200" dirty="0">
                <a:ea typeface="+mn-lt"/>
                <a:cs typeface="+mn-lt"/>
              </a:rPr>
              <a:t>Main paper Implemented with C#.</a:t>
            </a:r>
          </a:p>
          <a:p>
            <a:pPr marL="0" indent="0">
              <a:buFont typeface="Arial" panose="020B0604020202020204" pitchFamily="34" charset="0"/>
              <a:buNone/>
            </a:pPr>
            <a:endParaRPr lang="en-US" dirty="0">
              <a:ea typeface="+mn-lt"/>
              <a:cs typeface="+mn-lt"/>
            </a:endParaRPr>
          </a:p>
        </p:txBody>
      </p:sp>
    </p:spTree>
    <p:extLst>
      <p:ext uri="{BB962C8B-B14F-4D97-AF65-F5344CB8AC3E}">
        <p14:creationId xmlns:p14="http://schemas.microsoft.com/office/powerpoint/2010/main" val="1193305621"/>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Evaluation</a:t>
            </a:r>
            <a:r>
              <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j-lt"/>
                <a:cs typeface="+mj-lt"/>
              </a:rPr>
              <a:t> : </a:t>
            </a:r>
            <a:endParaRPr kumimoji="0" lang="en-US" sz="4000" b="1" i="0" u="none" strike="noStrike" kern="1200" cap="none" spc="0" normalizeH="0" baseline="0" noProof="0">
              <a:ln>
                <a:noFill/>
              </a:ln>
              <a:solidFill>
                <a:srgbClr val="1CADE4">
                  <a:lumMod val="75000"/>
                </a:srgbClr>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A7B2C8B9-8C67-422B-BA2A-E02D37724FE7}"/>
              </a:ext>
            </a:extLst>
          </p:cNvPr>
          <p:cNvSpPr txBox="1">
            <a:spLocks/>
          </p:cNvSpPr>
          <p:nvPr/>
        </p:nvSpPr>
        <p:spPr>
          <a:xfrm>
            <a:off x="352425" y="1412736"/>
            <a:ext cx="10725411" cy="401262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ea typeface="+mn-lt"/>
                <a:cs typeface="+mn-lt"/>
              </a:rPr>
              <a:t>Our </a:t>
            </a:r>
            <a:r>
              <a:rPr lang="en-US" sz="3200" u="sng" dirty="0" err="1">
                <a:ea typeface="+mn-lt"/>
                <a:cs typeface="+mn-lt"/>
                <a:hlinkClick r:id="rId3"/>
              </a:rPr>
              <a:t>testset</a:t>
            </a:r>
            <a:r>
              <a:rPr lang="en-US" sz="3200" dirty="0">
                <a:ea typeface="+mn-lt"/>
                <a:cs typeface="+mn-lt"/>
              </a:rPr>
              <a:t> collected from different sources (</a:t>
            </a:r>
            <a:r>
              <a:rPr lang="en-US" sz="3200" u="sng" dirty="0">
                <a:ea typeface="+mn-lt"/>
                <a:cs typeface="+mn-lt"/>
                <a:hlinkClick r:id="rId4"/>
              </a:rPr>
              <a:t>Kaggle</a:t>
            </a:r>
            <a:r>
              <a:rPr lang="en-US" sz="3200" dirty="0">
                <a:ea typeface="+mn-lt"/>
                <a:cs typeface="+mn-lt"/>
              </a:rPr>
              <a:t> - </a:t>
            </a:r>
            <a:r>
              <a:rPr lang="en-US" sz="3200" u="sng" dirty="0">
                <a:ea typeface="+mn-lt"/>
                <a:cs typeface="+mn-lt"/>
                <a:hlinkClick r:id="rId5"/>
              </a:rPr>
              <a:t>autocorrect </a:t>
            </a:r>
            <a:r>
              <a:rPr lang="en-US" sz="3200" u="sng" dirty="0" err="1">
                <a:ea typeface="+mn-lt"/>
                <a:cs typeface="+mn-lt"/>
                <a:hlinkClick r:id="rId5"/>
              </a:rPr>
              <a:t>testset</a:t>
            </a:r>
            <a:r>
              <a:rPr lang="en-US" sz="3200" dirty="0">
                <a:ea typeface="+mn-lt"/>
                <a:cs typeface="+mn-lt"/>
              </a:rPr>
              <a:t> - </a:t>
            </a:r>
            <a:r>
              <a:rPr lang="en-US" sz="3200" u="sng" dirty="0" err="1">
                <a:ea typeface="+mn-lt"/>
                <a:cs typeface="+mn-lt"/>
                <a:hlinkClick r:id="rId6"/>
              </a:rPr>
              <a:t>testset</a:t>
            </a:r>
            <a:r>
              <a:rPr lang="en-US" sz="3200" u="sng" dirty="0">
                <a:ea typeface="+mn-lt"/>
                <a:cs typeface="+mn-lt"/>
                <a:hlinkClick r:id="rId6"/>
              </a:rPr>
              <a:t> by </a:t>
            </a:r>
            <a:r>
              <a:rPr lang="en-US" sz="3200" u="sng" dirty="0" err="1">
                <a:ea typeface="+mn-lt"/>
                <a:cs typeface="+mn-lt"/>
                <a:hlinkClick r:id="rId6"/>
              </a:rPr>
              <a:t>Norvig</a:t>
            </a:r>
            <a:r>
              <a:rPr lang="en-US" sz="3200" dirty="0">
                <a:ea typeface="+mn-lt"/>
                <a:cs typeface="+mn-lt"/>
              </a:rPr>
              <a:t>)</a:t>
            </a:r>
          </a:p>
          <a:p>
            <a:endParaRPr lang="en-US" sz="3200" dirty="0">
              <a:ea typeface="+mn-lt"/>
              <a:cs typeface="+mn-lt"/>
            </a:endParaRPr>
          </a:p>
          <a:p>
            <a:r>
              <a:rPr lang="en-US" sz="3200" b="1" dirty="0">
                <a:solidFill>
                  <a:srgbClr val="EF3078"/>
                </a:solidFill>
                <a:ea typeface="+mn-lt"/>
                <a:cs typeface="+mn-lt"/>
              </a:rPr>
              <a:t>Naive </a:t>
            </a:r>
            <a:r>
              <a:rPr lang="en-US" sz="3200" b="1" dirty="0" err="1">
                <a:solidFill>
                  <a:srgbClr val="EF3078"/>
                </a:solidFill>
                <a:ea typeface="+mn-lt"/>
                <a:cs typeface="+mn-lt"/>
              </a:rPr>
              <a:t>Norvig</a:t>
            </a:r>
            <a:r>
              <a:rPr lang="en-US" sz="3200" b="1" dirty="0">
                <a:solidFill>
                  <a:srgbClr val="EF3078"/>
                </a:solidFill>
                <a:ea typeface="+mn-lt"/>
                <a:cs typeface="+mn-lt"/>
              </a:rPr>
              <a:t>   : </a:t>
            </a:r>
            <a:r>
              <a:rPr lang="en-US" sz="3200" b="1" dirty="0">
                <a:ea typeface="+mn-lt"/>
                <a:cs typeface="+mn-lt"/>
              </a:rPr>
              <a:t>   Accuracy 78%</a:t>
            </a:r>
            <a:r>
              <a:rPr lang="en-US" sz="3200" dirty="0">
                <a:ea typeface="+mn-lt"/>
                <a:cs typeface="+mn-lt"/>
              </a:rPr>
              <a:t>   </a:t>
            </a:r>
            <a:r>
              <a:rPr lang="en-US" sz="3200" b="1" dirty="0">
                <a:ea typeface="+mn-lt"/>
                <a:cs typeface="+mn-lt"/>
              </a:rPr>
              <a:t> Speed :  83 </a:t>
            </a:r>
            <a:r>
              <a:rPr lang="en-US" sz="3200" dirty="0">
                <a:ea typeface="+mn-lt"/>
                <a:cs typeface="+mn-lt"/>
              </a:rPr>
              <a:t>words/sec </a:t>
            </a:r>
          </a:p>
          <a:p>
            <a:r>
              <a:rPr lang="en-US" sz="3200" b="1" dirty="0">
                <a:solidFill>
                  <a:srgbClr val="03A1A4"/>
                </a:solidFill>
                <a:ea typeface="+mn-lt"/>
                <a:cs typeface="+mn-lt"/>
              </a:rPr>
              <a:t>N + </a:t>
            </a:r>
            <a:r>
              <a:rPr lang="en-US" sz="3200" b="1" dirty="0" err="1">
                <a:solidFill>
                  <a:srgbClr val="03A1A4"/>
                </a:solidFill>
                <a:ea typeface="+mn-lt"/>
                <a:cs typeface="+mn-lt"/>
              </a:rPr>
              <a:t>SymSpell</a:t>
            </a:r>
            <a:r>
              <a:rPr lang="en-US" sz="3200" b="1" dirty="0">
                <a:solidFill>
                  <a:srgbClr val="03A1A4"/>
                </a:solidFill>
                <a:ea typeface="+mn-lt"/>
                <a:cs typeface="+mn-lt"/>
              </a:rPr>
              <a:t>  :     </a:t>
            </a:r>
            <a:r>
              <a:rPr lang="en-US" sz="3200" b="1" dirty="0">
                <a:ea typeface="+mn-lt"/>
                <a:cs typeface="+mn-lt"/>
              </a:rPr>
              <a:t>Accuracy 82%    Speed :  16284</a:t>
            </a:r>
            <a:r>
              <a:rPr lang="en-US" sz="3200" dirty="0">
                <a:ea typeface="+mn-lt"/>
                <a:cs typeface="+mn-lt"/>
              </a:rPr>
              <a:t> words/sec</a:t>
            </a:r>
            <a:endParaRPr lang="en-US" sz="3200" dirty="0"/>
          </a:p>
        </p:txBody>
      </p:sp>
    </p:spTree>
    <p:extLst>
      <p:ext uri="{BB962C8B-B14F-4D97-AF65-F5344CB8AC3E}">
        <p14:creationId xmlns:p14="http://schemas.microsoft.com/office/powerpoint/2010/main" val="2496860943"/>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732326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Programming related words</a:t>
            </a:r>
            <a:endParaRPr kumimoji="0" lang="en-US" sz="4000" b="1" i="0" u="none" strike="noStrike" kern="1200" cap="none" spc="0" normalizeH="0" baseline="0" noProof="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55852C34-988B-48AF-A005-E0480100425A}"/>
              </a:ext>
            </a:extLst>
          </p:cNvPr>
          <p:cNvSpPr txBox="1">
            <a:spLocks/>
          </p:cNvSpPr>
          <p:nvPr/>
        </p:nvSpPr>
        <p:spPr>
          <a:xfrm>
            <a:off x="275964" y="1542199"/>
            <a:ext cx="11501524"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Our algorithm will correct words like </a:t>
            </a:r>
            <a:r>
              <a:rPr lang="en-US" b="1" dirty="0">
                <a:latin typeface="Arial" panose="020B0604020202020204" pitchFamily="34" charset="0"/>
                <a:cs typeface="Arial" panose="020B0604020202020204" pitchFamily="34" charset="0"/>
              </a:rPr>
              <a:t>: [</a:t>
            </a:r>
            <a:r>
              <a:rPr lang="en-US" b="1" dirty="0">
                <a:latin typeface="Arial" panose="020B0604020202020204" pitchFamily="34" charset="0"/>
                <a:ea typeface="+mn-lt"/>
                <a:cs typeface="Arial" panose="020B0604020202020204" pitchFamily="34" charset="0"/>
              </a:rPr>
              <a:t> </a:t>
            </a:r>
            <a:r>
              <a:rPr lang="en-US" b="1" dirty="0" err="1">
                <a:latin typeface="Arial" panose="020B0604020202020204" pitchFamily="34" charset="0"/>
                <a:ea typeface="+mn-lt"/>
                <a:cs typeface="Arial" panose="020B0604020202020204" pitchFamily="34" charset="0"/>
              </a:rPr>
              <a:t>spyder</a:t>
            </a:r>
            <a:r>
              <a:rPr lang="en-US" b="1" dirty="0">
                <a:latin typeface="Arial" panose="020B0604020202020204" pitchFamily="34" charset="0"/>
                <a:ea typeface="+mn-lt"/>
                <a:cs typeface="Arial" panose="020B0604020202020204" pitchFamily="34" charset="0"/>
              </a:rPr>
              <a:t> ==&gt; spider ]</a:t>
            </a:r>
          </a:p>
          <a:p>
            <a:r>
              <a:rPr lang="en-US" b="1" dirty="0">
                <a:solidFill>
                  <a:srgbClr val="EF3078"/>
                </a:solidFill>
                <a:latin typeface="Arial" panose="020B0604020202020204" pitchFamily="34" charset="0"/>
                <a:cs typeface="Arial" panose="020B0604020202020204" pitchFamily="34" charset="0"/>
              </a:rPr>
              <a:t>Our Solution</a:t>
            </a:r>
          </a:p>
          <a:p>
            <a:pPr lvl="1"/>
            <a:r>
              <a:rPr lang="en-US" dirty="0">
                <a:latin typeface="Arial" panose="020B0604020202020204" pitchFamily="34" charset="0"/>
                <a:cs typeface="Arial" panose="020B0604020202020204" pitchFamily="34" charset="0"/>
              </a:rPr>
              <a:t>Check if the word tags  </a:t>
            </a:r>
          </a:p>
          <a:p>
            <a:pPr lvl="1"/>
            <a:r>
              <a:rPr lang="en-US" dirty="0">
                <a:latin typeface="Arial" panose="020B0604020202020204" pitchFamily="34" charset="0"/>
                <a:cs typeface="Arial" panose="020B0604020202020204" pitchFamily="34" charset="0"/>
              </a:rPr>
              <a:t>Making a word frequency dictionary [ "Hello" : 11450 , "</a:t>
            </a:r>
            <a:r>
              <a:rPr lang="en-US" dirty="0" err="1">
                <a:latin typeface="Arial" panose="020B0604020202020204" pitchFamily="34" charset="0"/>
                <a:cs typeface="Arial" panose="020B0604020202020204" pitchFamily="34" charset="0"/>
              </a:rPr>
              <a:t>Helo</a:t>
            </a:r>
            <a:r>
              <a:rPr lang="en-US" dirty="0">
                <a:latin typeface="Arial" panose="020B0604020202020204" pitchFamily="34" charset="0"/>
                <a:cs typeface="Arial" panose="020B0604020202020204" pitchFamily="34" charset="0"/>
              </a:rPr>
              <a:t>" :  24 ]</a:t>
            </a:r>
          </a:p>
          <a:p>
            <a:pPr lvl="1"/>
            <a:r>
              <a:rPr lang="en-US" dirty="0">
                <a:latin typeface="Arial" panose="020B0604020202020204" pitchFamily="34" charset="0"/>
                <a:cs typeface="Arial" panose="020B0604020202020204" pitchFamily="34" charset="0"/>
              </a:rPr>
              <a:t>Draw a Histogram of a frequency of possible mistakes of top 500 </a:t>
            </a:r>
            <a:r>
              <a:rPr lang="en-US" dirty="0">
                <a:latin typeface="Arial" panose="020B0604020202020204" pitchFamily="34" charset="0"/>
                <a:ea typeface="+mn-lt"/>
                <a:cs typeface="Arial" panose="020B0604020202020204" pitchFamily="34" charset="0"/>
              </a:rPr>
              <a:t>Misspelled </a:t>
            </a:r>
            <a:r>
              <a:rPr lang="en-US" dirty="0">
                <a:latin typeface="Arial" panose="020B0604020202020204" pitchFamily="34" charset="0"/>
                <a:cs typeface="Arial" panose="020B0604020202020204" pitchFamily="34" charset="0"/>
              </a:rPr>
              <a:t>words.</a:t>
            </a:r>
          </a:p>
          <a:p>
            <a:pPr lvl="1"/>
            <a:r>
              <a:rPr lang="en-US" dirty="0">
                <a:latin typeface="Arial" panose="020B0604020202020204" pitchFamily="34" charset="0"/>
                <a:cs typeface="Arial" panose="020B0604020202020204" pitchFamily="34" charset="0"/>
              </a:rPr>
              <a:t>Take </a:t>
            </a:r>
            <a:r>
              <a:rPr lang="en-US" dirty="0">
                <a:latin typeface="Arial" panose="020B0604020202020204" pitchFamily="34" charset="0"/>
                <a:ea typeface="+mn-lt"/>
                <a:cs typeface="Arial" panose="020B0604020202020204" pitchFamily="34" charset="0"/>
              </a:rPr>
              <a:t>threshold</a:t>
            </a:r>
            <a:r>
              <a:rPr lang="en-US" dirty="0">
                <a:latin typeface="Arial" panose="020B0604020202020204" pitchFamily="34" charset="0"/>
                <a:cs typeface="Arial" panose="020B0604020202020204" pitchFamily="34" charset="0"/>
              </a:rPr>
              <a:t> that get most of mistakes</a:t>
            </a:r>
          </a:p>
        </p:txBody>
      </p:sp>
    </p:spTree>
    <p:extLst>
      <p:ext uri="{BB962C8B-B14F-4D97-AF65-F5344CB8AC3E}">
        <p14:creationId xmlns:p14="http://schemas.microsoft.com/office/powerpoint/2010/main" val="371281697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10">
            <a:extLst>
              <a:ext uri="{FF2B5EF4-FFF2-40B4-BE49-F238E27FC236}">
                <a16:creationId xmlns:a16="http://schemas.microsoft.com/office/drawing/2014/main" id="{91D1AE4A-3364-4921-BCF7-4402110F7C9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33361" y="-285414"/>
            <a:ext cx="12335218" cy="7210538"/>
          </a:xfrm>
        </p:spPr>
      </p:pic>
      <p:sp>
        <p:nvSpPr>
          <p:cNvPr id="5" name="TextBox 4">
            <a:extLst>
              <a:ext uri="{FF2B5EF4-FFF2-40B4-BE49-F238E27FC236}">
                <a16:creationId xmlns:a16="http://schemas.microsoft.com/office/drawing/2014/main" id="{FB9AC857-C2F6-4D62-BFEE-CA03B47055A3}"/>
              </a:ext>
            </a:extLst>
          </p:cNvPr>
          <p:cNvSpPr txBox="1"/>
          <p:nvPr/>
        </p:nvSpPr>
        <p:spPr>
          <a:xfrm>
            <a:off x="8488496" y="1713122"/>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Helo </a:t>
            </a:r>
          </a:p>
        </p:txBody>
      </p:sp>
      <p:sp>
        <p:nvSpPr>
          <p:cNvPr id="6" name="TextBox 5">
            <a:extLst>
              <a:ext uri="{FF2B5EF4-FFF2-40B4-BE49-F238E27FC236}">
                <a16:creationId xmlns:a16="http://schemas.microsoft.com/office/drawing/2014/main" id="{9B21AF05-D48E-4684-8739-1DDE4BEC3AD9}"/>
              </a:ext>
            </a:extLst>
          </p:cNvPr>
          <p:cNvSpPr txBox="1"/>
          <p:nvPr/>
        </p:nvSpPr>
        <p:spPr>
          <a:xfrm>
            <a:off x="2888255" y="2319051"/>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Hllo</a:t>
            </a:r>
          </a:p>
        </p:txBody>
      </p:sp>
      <p:cxnSp>
        <p:nvCxnSpPr>
          <p:cNvPr id="18" name="Straight Arrow Connector 17">
            <a:extLst>
              <a:ext uri="{FF2B5EF4-FFF2-40B4-BE49-F238E27FC236}">
                <a16:creationId xmlns:a16="http://schemas.microsoft.com/office/drawing/2014/main" id="{E0FA3BFB-E332-4FB7-BEF4-F6A08F08ADAD}"/>
              </a:ext>
            </a:extLst>
          </p:cNvPr>
          <p:cNvCxnSpPr>
            <a:cxnSpLocks/>
          </p:cNvCxnSpPr>
          <p:nvPr/>
        </p:nvCxnSpPr>
        <p:spPr>
          <a:xfrm>
            <a:off x="3462968" y="1447797"/>
            <a:ext cx="2014640" cy="556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7824FB30-1150-405C-8DED-915114FA2300}"/>
              </a:ext>
            </a:extLst>
          </p:cNvPr>
          <p:cNvCxnSpPr/>
          <p:nvPr/>
        </p:nvCxnSpPr>
        <p:spPr>
          <a:xfrm>
            <a:off x="3545595" y="2687196"/>
            <a:ext cx="1006208" cy="2502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5A4FFBD-7B68-48AB-9B18-F5F670271018}"/>
              </a:ext>
            </a:extLst>
          </p:cNvPr>
          <p:cNvSpPr txBox="1"/>
          <p:nvPr/>
        </p:nvSpPr>
        <p:spPr>
          <a:xfrm>
            <a:off x="2631195" y="1134737"/>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Hellp</a:t>
            </a:r>
          </a:p>
        </p:txBody>
      </p:sp>
      <p:cxnSp>
        <p:nvCxnSpPr>
          <p:cNvPr id="8" name="Straight Arrow Connector 7">
            <a:extLst>
              <a:ext uri="{FF2B5EF4-FFF2-40B4-BE49-F238E27FC236}">
                <a16:creationId xmlns:a16="http://schemas.microsoft.com/office/drawing/2014/main" id="{6FD6B3A0-D5C4-4BE2-9771-3E703DCE79B0}"/>
              </a:ext>
            </a:extLst>
          </p:cNvPr>
          <p:cNvCxnSpPr>
            <a:cxnSpLocks/>
          </p:cNvCxnSpPr>
          <p:nvPr/>
        </p:nvCxnSpPr>
        <p:spPr>
          <a:xfrm flipH="1">
            <a:off x="6846982" y="2200616"/>
            <a:ext cx="1931623" cy="2429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6305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rgbClr val="1C7CBB"/>
                </a:solidFill>
                <a:effectLst/>
                <a:uLnTx/>
                <a:uFillTx/>
                <a:latin typeface="Tw Cen MT" panose="020B0602020104020603"/>
                <a:ea typeface="+mj-lt"/>
                <a:cs typeface="+mj-lt"/>
              </a:rPr>
              <a:t>Results : </a:t>
            </a:r>
            <a:endParaRPr kumimoji="0" lang="en-US" sz="4000" b="1" i="0" u="none" strike="noStrike" kern="1200" cap="none" spc="0" normalizeH="0" baseline="0" noProof="0" dirty="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DDBC41E1-0DFB-4FBF-B0F9-04D9355A66C2}"/>
              </a:ext>
            </a:extLst>
          </p:cNvPr>
          <p:cNvSpPr txBox="1">
            <a:spLocks/>
          </p:cNvSpPr>
          <p:nvPr/>
        </p:nvSpPr>
        <p:spPr>
          <a:xfrm>
            <a:off x="496472" y="1337705"/>
            <a:ext cx="10654706" cy="387779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Dictionary that take misspelled word as input and give output</a:t>
            </a:r>
          </a:p>
          <a:p>
            <a:pPr lvl="1"/>
            <a:r>
              <a:rPr lang="en-US" sz="2800" b="1">
                <a:solidFill>
                  <a:srgbClr val="EF3078"/>
                </a:solidFill>
              </a:rPr>
              <a:t>Ex</a:t>
            </a:r>
            <a:r>
              <a:rPr lang="en-US" sz="2800">
                <a:solidFill>
                  <a:schemeClr val="accent2">
                    <a:lumMod val="75000"/>
                  </a:schemeClr>
                </a:solidFill>
              </a:rPr>
              <a:t> </a:t>
            </a:r>
            <a:r>
              <a:rPr lang="en-US" sz="2800">
                <a:solidFill>
                  <a:srgbClr val="EF3078"/>
                </a:solidFill>
              </a:rPr>
              <a:t>:</a:t>
            </a:r>
            <a:r>
              <a:rPr lang="en-US" sz="2800"/>
              <a:t> [</a:t>
            </a:r>
            <a:r>
              <a:rPr lang="en-US" sz="2800">
                <a:solidFill>
                  <a:srgbClr val="000000"/>
                </a:solidFill>
                <a:ea typeface="+mn-lt"/>
                <a:cs typeface="+mn-lt"/>
              </a:rPr>
              <a:t>"</a:t>
            </a:r>
            <a:r>
              <a:rPr lang="en-US" sz="2800" err="1">
                <a:solidFill>
                  <a:srgbClr val="000000"/>
                </a:solidFill>
                <a:ea typeface="+mn-lt"/>
                <a:cs typeface="+mn-lt"/>
              </a:rPr>
              <a:t>achived</a:t>
            </a:r>
            <a:r>
              <a:rPr lang="en-US" sz="2800">
                <a:solidFill>
                  <a:srgbClr val="000000"/>
                </a:solidFill>
                <a:ea typeface="+mn-lt"/>
                <a:cs typeface="+mn-lt"/>
              </a:rPr>
              <a:t>" </a:t>
            </a:r>
            <a:r>
              <a:rPr lang="en-US" sz="2800"/>
              <a:t>: "</a:t>
            </a:r>
            <a:r>
              <a:rPr lang="en-US" sz="2800">
                <a:ea typeface="+mn-lt"/>
                <a:cs typeface="+mn-lt"/>
              </a:rPr>
              <a:t>achieved"</a:t>
            </a:r>
            <a:r>
              <a:rPr lang="en-US" sz="2800"/>
              <a:t> , "</a:t>
            </a:r>
            <a:r>
              <a:rPr lang="en-US" sz="2800" err="1"/>
              <a:t>Helo</a:t>
            </a:r>
            <a:r>
              <a:rPr lang="en-US" sz="2800"/>
              <a:t>" : "Hello" , "</a:t>
            </a:r>
            <a:r>
              <a:rPr lang="en-US" sz="2800" err="1"/>
              <a:t>wxpython</a:t>
            </a:r>
            <a:r>
              <a:rPr lang="en-US" sz="2800"/>
              <a:t>" : "</a:t>
            </a:r>
            <a:r>
              <a:rPr lang="en-US" sz="2800" err="1"/>
              <a:t>wxpython</a:t>
            </a:r>
            <a:r>
              <a:rPr lang="en-US" sz="2800"/>
              <a:t>"]</a:t>
            </a:r>
          </a:p>
          <a:p>
            <a:pPr marL="457200" lvl="1" indent="0">
              <a:buNone/>
            </a:pPr>
            <a:endParaRPr lang="en-US" sz="2800"/>
          </a:p>
          <a:p>
            <a:r>
              <a:rPr lang="en-US" sz="3200"/>
              <a:t>We got around 1 million misspelled word.</a:t>
            </a:r>
          </a:p>
          <a:p>
            <a:pPr marL="0" indent="0">
              <a:buFont typeface="Arial" panose="020B0604020202020204" pitchFamily="34" charset="0"/>
              <a:buNone/>
            </a:pPr>
            <a:r>
              <a:rPr lang="en-US" sz="3200"/>
              <a:t>  </a:t>
            </a:r>
          </a:p>
        </p:txBody>
      </p:sp>
    </p:spTree>
    <p:extLst>
      <p:ext uri="{BB962C8B-B14F-4D97-AF65-F5344CB8AC3E}">
        <p14:creationId xmlns:p14="http://schemas.microsoft.com/office/powerpoint/2010/main" val="1503406784"/>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1C7CBB"/>
                </a:solidFill>
                <a:effectLst/>
                <a:uLnTx/>
                <a:uFillTx/>
                <a:latin typeface="Tw Cen MT" panose="020B0602020104020603"/>
                <a:ea typeface="+mj-lt"/>
                <a:cs typeface="+mj-lt"/>
              </a:rPr>
              <a:t>Further working :</a:t>
            </a:r>
            <a:endParaRPr kumimoji="0" lang="en-US" sz="4000" b="1" i="0" u="none" strike="noStrike" kern="1200" cap="none" spc="0" normalizeH="0" baseline="0" noProof="0" dirty="0">
              <a:ln>
                <a:noFill/>
              </a:ln>
              <a:solidFill>
                <a:srgbClr val="1C7CBB"/>
              </a:solidFill>
              <a:effectLst/>
              <a:uLnTx/>
              <a:uFillTx/>
              <a:latin typeface="Tw Cen MT" panose="020B0602020104020603"/>
              <a:ea typeface="+mn-ea"/>
              <a:cs typeface="+mn-cs"/>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36662FE4-9397-47C4-B9F9-C41C32EF1D50}"/>
              </a:ext>
            </a:extLst>
          </p:cNvPr>
          <p:cNvSpPr txBox="1">
            <a:spLocks/>
          </p:cNvSpPr>
          <p:nvPr/>
        </p:nvSpPr>
        <p:spPr>
          <a:xfrm>
            <a:off x="351733" y="1253331"/>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can use </a:t>
            </a:r>
            <a:r>
              <a:rPr lang="en-US" b="1" dirty="0">
                <a:solidFill>
                  <a:srgbClr val="EF3078"/>
                </a:solidFill>
              </a:rPr>
              <a:t>Bert</a:t>
            </a:r>
            <a:r>
              <a:rPr lang="en-US" dirty="0">
                <a:solidFill>
                  <a:schemeClr val="accent2">
                    <a:lumMod val="75000"/>
                  </a:schemeClr>
                </a:solidFill>
              </a:rPr>
              <a:t> </a:t>
            </a:r>
            <a:r>
              <a:rPr lang="en-US" dirty="0"/>
              <a:t>to choose the best suitable correction C from top 10 results of the possible corrections of </a:t>
            </a:r>
            <a:r>
              <a:rPr lang="en-US" b="1" dirty="0"/>
              <a:t>W</a:t>
            </a:r>
            <a:r>
              <a:rPr lang="en-US" dirty="0"/>
              <a:t>.</a:t>
            </a:r>
          </a:p>
          <a:p>
            <a:endParaRPr lang="en-US" dirty="0"/>
          </a:p>
          <a:p>
            <a:endParaRPr lang="en-US" dirty="0"/>
          </a:p>
          <a:p>
            <a:r>
              <a:rPr lang="en-US" b="1" dirty="0">
                <a:solidFill>
                  <a:srgbClr val="03A1A4"/>
                </a:solidFill>
              </a:rPr>
              <a:t>“</a:t>
            </a:r>
            <a:r>
              <a:rPr lang="en-US" b="1" dirty="0" err="1">
                <a:solidFill>
                  <a:srgbClr val="03A1A4"/>
                </a:solidFill>
              </a:rPr>
              <a:t>Appes</a:t>
            </a:r>
            <a:r>
              <a:rPr lang="en-US" b="1" dirty="0">
                <a:solidFill>
                  <a:srgbClr val="03A1A4"/>
                </a:solidFill>
              </a:rPr>
              <a:t> is on the tree</a:t>
            </a:r>
            <a:r>
              <a:rPr lang="en-US" b="1" dirty="0"/>
              <a:t>” </a:t>
            </a:r>
          </a:p>
        </p:txBody>
      </p:sp>
      <p:cxnSp>
        <p:nvCxnSpPr>
          <p:cNvPr id="6" name="Straight Arrow Connector 5">
            <a:extLst>
              <a:ext uri="{FF2B5EF4-FFF2-40B4-BE49-F238E27FC236}">
                <a16:creationId xmlns:a16="http://schemas.microsoft.com/office/drawing/2014/main" id="{C7070990-DC8C-42B3-94F0-BD016CCB1F4B}"/>
              </a:ext>
            </a:extLst>
          </p:cNvPr>
          <p:cNvCxnSpPr>
            <a:cxnSpLocks/>
            <a:endCxn id="22" idx="1"/>
          </p:cNvCxnSpPr>
          <p:nvPr/>
        </p:nvCxnSpPr>
        <p:spPr>
          <a:xfrm flipV="1">
            <a:off x="3864990" y="2922657"/>
            <a:ext cx="1409690" cy="506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E2AD9FA-20E5-46CA-9834-52C06CFF13AF}"/>
              </a:ext>
            </a:extLst>
          </p:cNvPr>
          <p:cNvCxnSpPr>
            <a:cxnSpLocks/>
            <a:endCxn id="29" idx="1"/>
          </p:cNvCxnSpPr>
          <p:nvPr/>
        </p:nvCxnSpPr>
        <p:spPr>
          <a:xfrm>
            <a:off x="3864990" y="3450564"/>
            <a:ext cx="1409690" cy="5892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8B66554-6FE4-4499-BF9F-6E3648FCC12A}"/>
              </a:ext>
            </a:extLst>
          </p:cNvPr>
          <p:cNvSpPr txBox="1"/>
          <p:nvPr/>
        </p:nvSpPr>
        <p:spPr>
          <a:xfrm>
            <a:off x="5274680" y="256871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EF3078"/>
                </a:solidFill>
                <a:effectLst/>
                <a:uLnTx/>
                <a:uFillTx/>
                <a:latin typeface="Tw Cen MT" panose="020B0602020104020603"/>
                <a:ea typeface="+mj-lt"/>
                <a:cs typeface="+mj-lt"/>
              </a:rPr>
              <a:t>Apes are on the tree.</a:t>
            </a:r>
            <a:endParaRPr kumimoji="0" lang="en-US" sz="4000" b="1" i="0" u="none" strike="noStrike" kern="1200" cap="none" spc="0" normalizeH="0" baseline="0" noProof="0" dirty="0">
              <a:ln>
                <a:noFill/>
              </a:ln>
              <a:solidFill>
                <a:srgbClr val="EF3078"/>
              </a:solidFill>
              <a:effectLst/>
              <a:uLnTx/>
              <a:uFillTx/>
              <a:latin typeface="Tw Cen MT" panose="020B0602020104020603"/>
              <a:ea typeface="+mn-ea"/>
              <a:cs typeface="+mn-cs"/>
            </a:endParaRPr>
          </a:p>
        </p:txBody>
      </p:sp>
      <p:sp>
        <p:nvSpPr>
          <p:cNvPr id="29" name="TextBox 28">
            <a:extLst>
              <a:ext uri="{FF2B5EF4-FFF2-40B4-BE49-F238E27FC236}">
                <a16:creationId xmlns:a16="http://schemas.microsoft.com/office/drawing/2014/main" id="{7A052E83-8DFA-4A64-B80E-89D92CE7519C}"/>
              </a:ext>
            </a:extLst>
          </p:cNvPr>
          <p:cNvSpPr txBox="1"/>
          <p:nvPr/>
        </p:nvSpPr>
        <p:spPr>
          <a:xfrm>
            <a:off x="5274680" y="3724264"/>
            <a:ext cx="6096000"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4000" b="1" dirty="0">
                <a:solidFill>
                  <a:srgbClr val="03A1A4"/>
                </a:solidFill>
                <a:latin typeface="Tw Cen MT" panose="020B0602020104020603"/>
                <a:ea typeface="+mj-lt"/>
                <a:cs typeface="+mj-lt"/>
              </a:rPr>
              <a:t>Apps are on the tree.</a:t>
            </a:r>
            <a:endParaRPr kumimoji="0" lang="en-US" sz="4000" b="1" i="0" u="none" strike="noStrike" kern="1200" cap="none" spc="0" normalizeH="0" baseline="0" noProof="0" dirty="0">
              <a:ln>
                <a:noFill/>
              </a:ln>
              <a:solidFill>
                <a:srgbClr val="03A1A4"/>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234343262"/>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83D0FA1-8F1D-41D2-B93D-3718AEECCDDD}"/>
              </a:ext>
            </a:extLst>
          </p:cNvPr>
          <p:cNvSpPr txBox="1"/>
          <p:nvPr/>
        </p:nvSpPr>
        <p:spPr>
          <a:xfrm>
            <a:off x="2942521" y="2195512"/>
            <a:ext cx="5966500" cy="2771775"/>
          </a:xfrm>
          <a:prstGeom prst="rect">
            <a:avLst/>
          </a:prstGeom>
        </p:spPr>
        <p:txBody>
          <a:bodyPr vert="horz" lIns="91440" tIns="45720" rIns="91440" bIns="45720" rtlCol="0" anchor="ctr">
            <a:normAutofit/>
          </a:bodyPr>
          <a:lstStyle/>
          <a:p>
            <a:pPr>
              <a:lnSpc>
                <a:spcPct val="90000"/>
              </a:lnSpc>
              <a:spcAft>
                <a:spcPts val="600"/>
              </a:spcAft>
              <a:defRPr/>
            </a:pPr>
            <a:r>
              <a:rPr kumimoji="0" lang="en-US" sz="4000" b="1" i="0" u="none" strike="noStrike" cap="none" spc="0" normalizeH="0" baseline="0" noProof="0" dirty="0">
                <a:ln>
                  <a:noFill/>
                </a:ln>
                <a:solidFill>
                  <a:srgbClr val="1C7CBB"/>
                </a:solidFill>
                <a:effectLst/>
                <a:uLnTx/>
                <a:uFillTx/>
                <a:latin typeface="Arial" panose="020B0604020202020204" pitchFamily="34" charset="0"/>
                <a:cs typeface="Arial" panose="020B0604020202020204" pitchFamily="34" charset="0"/>
              </a:rPr>
              <a:t>Retriever Model</a:t>
            </a:r>
            <a:endParaRPr lang="en-US" sz="4000" b="1" dirty="0">
              <a:solidFill>
                <a:srgbClr val="1C7CBB"/>
              </a:solidFill>
              <a:latin typeface="Arial" panose="020B0604020202020204" pitchFamily="34" charset="0"/>
              <a:cs typeface="Arial" panose="020B0604020202020204" pitchFamily="34" charset="0"/>
            </a:endParaRPr>
          </a:p>
          <a:p>
            <a:pPr marR="0" lvl="0" fontAlgn="auto">
              <a:lnSpc>
                <a:spcPct val="90000"/>
              </a:lnSpc>
              <a:spcBef>
                <a:spcPts val="0"/>
              </a:spcBef>
              <a:spcAft>
                <a:spcPts val="600"/>
              </a:spcAft>
              <a:buClrTx/>
              <a:buSzTx/>
              <a:tabLst/>
              <a:defRPr/>
            </a:pPr>
            <a:endParaRPr kumimoji="0" lang="en-US" sz="4000" b="1" i="0" u="none" strike="noStrike" cap="none" spc="0" normalizeH="0" baseline="0" noProof="0" dirty="0">
              <a:ln>
                <a:noFill/>
              </a:ln>
              <a:solidFill>
                <a:srgbClr val="03A1A4"/>
              </a:solidFill>
              <a:effectLst/>
              <a:uLnTx/>
              <a:uFillTx/>
              <a:latin typeface="Arial" panose="020B0604020202020204" pitchFamily="34" charset="0"/>
              <a:cs typeface="Arial" panose="020B0604020202020204" pitchFamily="34" charset="0"/>
            </a:endParaRPr>
          </a:p>
        </p:txBody>
      </p:sp>
      <p:sp>
        <p:nvSpPr>
          <p:cNvPr id="3" name="Rectangle 47">
            <a:extLst>
              <a:ext uri="{FF2B5EF4-FFF2-40B4-BE49-F238E27FC236}">
                <a16:creationId xmlns:a16="http://schemas.microsoft.com/office/drawing/2014/main" id="{6F1A7A0A-3F03-4EF6-817D-240E11090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49">
            <a:extLst>
              <a:ext uri="{FF2B5EF4-FFF2-40B4-BE49-F238E27FC236}">
                <a16:creationId xmlns:a16="http://schemas.microsoft.com/office/drawing/2014/main" id="{8AE58D73-2BF2-434D-8A43-975A520FF6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2" descr="Ai Adoption Is On The Rise And Marketers Are Eager - Artificial  Intelligence Brain Png Transparent PNG - 400x400 - Free Download on NicePNG">
            <a:extLst>
              <a:ext uri="{FF2B5EF4-FFF2-40B4-BE49-F238E27FC236}">
                <a16:creationId xmlns:a16="http://schemas.microsoft.com/office/drawing/2014/main" id="{BC43EC7E-2CB8-46BD-B94D-552EE0CB64F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6" name="AutoShape 6" descr="Digital Brain, Brain Clipart, Line Combination Brain PNG and Vector with  Transparent Background for Free Download">
            <a:extLst>
              <a:ext uri="{FF2B5EF4-FFF2-40B4-BE49-F238E27FC236}">
                <a16:creationId xmlns:a16="http://schemas.microsoft.com/office/drawing/2014/main" id="{37E7BDF3-FDDE-4AB1-9EA7-7DBA8EC8452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7" name="Content Placeholder 2">
            <a:extLst>
              <a:ext uri="{FF2B5EF4-FFF2-40B4-BE49-F238E27FC236}">
                <a16:creationId xmlns:a16="http://schemas.microsoft.com/office/drawing/2014/main" id="{817B7826-6A65-4967-8D0D-82B7B2D423E4}"/>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AB4ADD47-2014-438E-B157-7CEFCC8DEB31}"/>
              </a:ext>
            </a:extLst>
          </p:cNvPr>
          <p:cNvSpPr>
            <a:spLocks noGrp="1"/>
          </p:cNvSpPr>
          <p:nvPr/>
        </p:nvSpPr>
        <p:spPr>
          <a:xfrm>
            <a:off x="590203" y="1622286"/>
            <a:ext cx="11011594" cy="4954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7062DAF7-870A-4E4B-9939-56DB80F65E91}"/>
              </a:ext>
            </a:extLst>
          </p:cNvPr>
          <p:cNvGrpSpPr/>
          <p:nvPr/>
        </p:nvGrpSpPr>
        <p:grpSpPr>
          <a:xfrm>
            <a:off x="9254435" y="3331917"/>
            <a:ext cx="1462086" cy="194165"/>
            <a:chOff x="4679586" y="878988"/>
            <a:chExt cx="1434489" cy="190500"/>
          </a:xfrm>
        </p:grpSpPr>
        <p:sp>
          <p:nvSpPr>
            <p:cNvPr id="10" name="Oval 9">
              <a:extLst>
                <a:ext uri="{FF2B5EF4-FFF2-40B4-BE49-F238E27FC236}">
                  <a16:creationId xmlns:a16="http://schemas.microsoft.com/office/drawing/2014/main" id="{FA4DF56D-34BD-48AB-9B12-77CA080229E1}"/>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1" name="Oval 10">
              <a:extLst>
                <a:ext uri="{FF2B5EF4-FFF2-40B4-BE49-F238E27FC236}">
                  <a16:creationId xmlns:a16="http://schemas.microsoft.com/office/drawing/2014/main" id="{2EEEA681-CE2F-4A9A-8EF3-D58964F01B59}"/>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Oval 11">
              <a:extLst>
                <a:ext uri="{FF2B5EF4-FFF2-40B4-BE49-F238E27FC236}">
                  <a16:creationId xmlns:a16="http://schemas.microsoft.com/office/drawing/2014/main" id="{858006C0-4D54-4E8C-BFD1-2F8F60999009}"/>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3" name="Oval 12">
              <a:extLst>
                <a:ext uri="{FF2B5EF4-FFF2-40B4-BE49-F238E27FC236}">
                  <a16:creationId xmlns:a16="http://schemas.microsoft.com/office/drawing/2014/main" id="{6FEA6CB5-69C8-4F3E-94EB-CF2C923B896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Oval 13">
              <a:extLst>
                <a:ext uri="{FF2B5EF4-FFF2-40B4-BE49-F238E27FC236}">
                  <a16:creationId xmlns:a16="http://schemas.microsoft.com/office/drawing/2014/main" id="{2B2733D9-E384-4444-BC26-012D23728C4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Tree>
    <p:extLst>
      <p:ext uri="{BB962C8B-B14F-4D97-AF65-F5344CB8AC3E}">
        <p14:creationId xmlns:p14="http://schemas.microsoft.com/office/powerpoint/2010/main" val="36535898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FF58788-52BF-4810-B839-3DAC66ACD941}"/>
              </a:ext>
            </a:extLst>
          </p:cNvPr>
          <p:cNvGrpSpPr/>
          <p:nvPr/>
        </p:nvGrpSpPr>
        <p:grpSpPr>
          <a:xfrm>
            <a:off x="515927" y="790526"/>
            <a:ext cx="1434489" cy="190500"/>
            <a:chOff x="4679586" y="878988"/>
            <a:chExt cx="1434489" cy="190500"/>
          </a:xfrm>
        </p:grpSpPr>
        <p:sp>
          <p:nvSpPr>
            <p:cNvPr id="4" name="Oval 3">
              <a:extLst>
                <a:ext uri="{FF2B5EF4-FFF2-40B4-BE49-F238E27FC236}">
                  <a16:creationId xmlns:a16="http://schemas.microsoft.com/office/drawing/2014/main" id="{30F9400E-EC75-48B4-A953-1349A827A8AE}"/>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Oval 4">
              <a:extLst>
                <a:ext uri="{FF2B5EF4-FFF2-40B4-BE49-F238E27FC236}">
                  <a16:creationId xmlns:a16="http://schemas.microsoft.com/office/drawing/2014/main" id="{50E090DE-03C7-4E04-A8B7-0B59F952446D}"/>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Oval 5">
              <a:extLst>
                <a:ext uri="{FF2B5EF4-FFF2-40B4-BE49-F238E27FC236}">
                  <a16:creationId xmlns:a16="http://schemas.microsoft.com/office/drawing/2014/main" id="{4ED8D9F6-CCFE-461F-BF46-1FBC437218D3}"/>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Oval 6">
              <a:extLst>
                <a:ext uri="{FF2B5EF4-FFF2-40B4-BE49-F238E27FC236}">
                  <a16:creationId xmlns:a16="http://schemas.microsoft.com/office/drawing/2014/main" id="{200B5B01-8BE1-4271-BD19-D5AB21F85135}"/>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Oval 7">
              <a:extLst>
                <a:ext uri="{FF2B5EF4-FFF2-40B4-BE49-F238E27FC236}">
                  <a16:creationId xmlns:a16="http://schemas.microsoft.com/office/drawing/2014/main" id="{FA4C058B-C694-4986-BD2B-5E2F0CD341F1}"/>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2" name="Picture 11">
            <a:extLst>
              <a:ext uri="{FF2B5EF4-FFF2-40B4-BE49-F238E27FC236}">
                <a16:creationId xmlns:a16="http://schemas.microsoft.com/office/drawing/2014/main" id="{B9CFBFF0-88C0-4B73-92E6-91826E09DDCA}"/>
              </a:ext>
            </a:extLst>
          </p:cNvPr>
          <p:cNvPicPr>
            <a:picLocks noChangeAspect="1"/>
          </p:cNvPicPr>
          <p:nvPr/>
        </p:nvPicPr>
        <p:blipFill>
          <a:blip r:embed="rId2"/>
          <a:stretch>
            <a:fillRect/>
          </a:stretch>
        </p:blipFill>
        <p:spPr>
          <a:xfrm>
            <a:off x="10096500" y="0"/>
            <a:ext cx="2095500" cy="1487431"/>
          </a:xfrm>
          <a:prstGeom prst="rect">
            <a:avLst/>
          </a:prstGeom>
        </p:spPr>
      </p:pic>
      <p:sp>
        <p:nvSpPr>
          <p:cNvPr id="11" name="Content Placeholder 5">
            <a:extLst>
              <a:ext uri="{FF2B5EF4-FFF2-40B4-BE49-F238E27FC236}">
                <a16:creationId xmlns:a16="http://schemas.microsoft.com/office/drawing/2014/main" id="{101E3F3A-F4B4-43C2-ADB6-6CA88864CB3F}"/>
              </a:ext>
            </a:extLst>
          </p:cNvPr>
          <p:cNvSpPr txBox="1">
            <a:spLocks/>
          </p:cNvSpPr>
          <p:nvPr/>
        </p:nvSpPr>
        <p:spPr>
          <a:xfrm>
            <a:off x="338284" y="1749163"/>
            <a:ext cx="5575297" cy="3439364"/>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2400" b="1">
                <a:solidFill>
                  <a:srgbClr val="000000"/>
                </a:solidFill>
                <a:latin typeface="Arial" panose="020B0604020202020204" pitchFamily="34" charset="0"/>
                <a:ea typeface="+mn-lt"/>
                <a:cs typeface="Arial" panose="020B0604020202020204" pitchFamily="34" charset="0"/>
              </a:rPr>
              <a:t>Given a question and a large collection of documents.</a:t>
            </a:r>
            <a:endParaRPr lang="en-US">
              <a:latin typeface="Arial" panose="020B0604020202020204" pitchFamily="34" charset="0"/>
              <a:cs typeface="Arial" panose="020B0604020202020204" pitchFamily="34" charset="0"/>
            </a:endParaRPr>
          </a:p>
          <a:p>
            <a:pPr>
              <a:defRPr/>
            </a:pPr>
            <a:r>
              <a:rPr lang="en-US" sz="2400">
                <a:solidFill>
                  <a:srgbClr val="000000"/>
                </a:solidFill>
                <a:latin typeface="Arial" panose="020B0604020202020204" pitchFamily="34" charset="0"/>
                <a:cs typeface="Arial" panose="020B0604020202020204" pitchFamily="34" charset="0"/>
              </a:rPr>
              <a:t>Provide a correct answer.</a:t>
            </a:r>
          </a:p>
          <a:p>
            <a:pPr>
              <a:defRPr/>
            </a:pPr>
            <a:r>
              <a:rPr lang="en-US" sz="2400">
                <a:solidFill>
                  <a:srgbClr val="000000"/>
                </a:solidFill>
                <a:latin typeface="Arial" panose="020B0604020202020204" pitchFamily="34" charset="0"/>
                <a:cs typeface="Arial" panose="020B0604020202020204" pitchFamily="34" charset="0"/>
              </a:rPr>
              <a:t>Provide a correct short answer.</a:t>
            </a: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39AAAF22-2D4F-493A-971A-5025C1E31C33}"/>
              </a:ext>
            </a:extLst>
          </p:cNvPr>
          <p:cNvSpPr txBox="1"/>
          <p:nvPr/>
        </p:nvSpPr>
        <p:spPr>
          <a:xfrm>
            <a:off x="338760" y="99204"/>
            <a:ext cx="6096000" cy="707886"/>
          </a:xfrm>
          <a:prstGeom prst="rect">
            <a:avLst/>
          </a:prstGeom>
          <a:noFill/>
        </p:spPr>
        <p:txBody>
          <a:bodyPr wrap="square" lIns="91440" tIns="45720" rIns="91440" bIns="45720" anchor="t">
            <a:spAutoFit/>
          </a:bodyPr>
          <a:lstStyle/>
          <a:p>
            <a:pPr defTabSz="457200">
              <a:defRPr/>
            </a:pPr>
            <a:r>
              <a:rPr lang="en-US" sz="4000" b="1">
                <a:solidFill>
                  <a:srgbClr val="1C7CBB"/>
                </a:solidFill>
                <a:latin typeface="Tw Cen MT" panose="020B0602020104020603"/>
              </a:rPr>
              <a:t>Our Goals</a:t>
            </a:r>
            <a:endParaRPr lang="en-US">
              <a:solidFill>
                <a:srgbClr val="1C7CBB"/>
              </a:solidFill>
              <a:latin typeface="Tw Cen MT" panose="020B0602020104020603"/>
            </a:endParaRPr>
          </a:p>
        </p:txBody>
      </p:sp>
      <p:sp>
        <p:nvSpPr>
          <p:cNvPr id="58" name="Text Placeholder 2">
            <a:extLst>
              <a:ext uri="{FF2B5EF4-FFF2-40B4-BE49-F238E27FC236}">
                <a16:creationId xmlns:a16="http://schemas.microsoft.com/office/drawing/2014/main" id="{23BC3FC4-B4CD-4612-9E42-800ED4B48252}"/>
              </a:ext>
            </a:extLst>
          </p:cNvPr>
          <p:cNvSpPr txBox="1">
            <a:spLocks/>
          </p:cNvSpPr>
          <p:nvPr/>
        </p:nvSpPr>
        <p:spPr>
          <a:xfrm>
            <a:off x="7382737" y="1038754"/>
            <a:ext cx="5135133" cy="1446198"/>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noProof="0">
                <a:latin typeface="Arial Narrow"/>
                <a:cs typeface="Arial"/>
              </a:rPr>
              <a:t>Question:</a:t>
            </a:r>
          </a:p>
          <a:p>
            <a:pPr>
              <a:defRPr/>
            </a:pPr>
            <a:r>
              <a:rPr lang="en-US" b="1">
                <a:solidFill>
                  <a:schemeClr val="tx1"/>
                </a:solidFill>
                <a:latin typeface="Arial Narrow"/>
                <a:cs typeface="Arial"/>
              </a:rPr>
              <a:t>What is Berlin ?</a:t>
            </a:r>
            <a:endParaRPr lang="en-US" b="1">
              <a:solidFill>
                <a:schemeClr val="tx1"/>
              </a:solidFill>
              <a:latin typeface="Arial Narrow" panose="020B0606020202030204" pitchFamily="34" charset="0"/>
              <a:cs typeface="Arial" panose="020B0604020202020204" pitchFamily="34" charset="0"/>
            </a:endParaRPr>
          </a:p>
          <a:p>
            <a:pPr>
              <a:defRPr/>
            </a:pPr>
            <a:endParaRPr lang="en-US" sz="1600" b="1" noProof="0">
              <a:solidFill>
                <a:schemeClr val="tx1"/>
              </a:solidFill>
              <a:latin typeface="Arial Narrow" panose="020B0606020202030204" pitchFamily="34" charset="0"/>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solidFill>
                  <a:schemeClr val="tx1"/>
                </a:solidFill>
                <a:latin typeface="Arial Narrow"/>
                <a:cs typeface="Arial"/>
              </a:rPr>
              <a:t>Large collection of documents:</a:t>
            </a:r>
          </a:p>
        </p:txBody>
      </p:sp>
      <p:pic>
        <p:nvPicPr>
          <p:cNvPr id="60" name="Picture 59">
            <a:extLst>
              <a:ext uri="{FF2B5EF4-FFF2-40B4-BE49-F238E27FC236}">
                <a16:creationId xmlns:a16="http://schemas.microsoft.com/office/drawing/2014/main" id="{95C5632E-869F-4DDB-82E9-5B5D04C09E06}"/>
              </a:ext>
            </a:extLst>
          </p:cNvPr>
          <p:cNvPicPr>
            <a:picLocks noChangeAspect="1"/>
          </p:cNvPicPr>
          <p:nvPr/>
        </p:nvPicPr>
        <p:blipFill rotWithShape="1">
          <a:blip r:embed="rId3"/>
          <a:srcRect l="3375" t="89334" r="76150" b="3066"/>
          <a:stretch/>
        </p:blipFill>
        <p:spPr>
          <a:xfrm>
            <a:off x="7301919" y="5716449"/>
            <a:ext cx="2496312" cy="521208"/>
          </a:xfrm>
          <a:prstGeom prst="roundRect">
            <a:avLst>
              <a:gd name="adj" fmla="val 8594"/>
            </a:avLst>
          </a:prstGeom>
          <a:solidFill>
            <a:srgbClr val="FFFFFF">
              <a:shade val="85000"/>
            </a:srgbClr>
          </a:solidFill>
          <a:ln>
            <a:noFill/>
          </a:ln>
          <a:effectLst/>
        </p:spPr>
      </p:pic>
      <p:pic>
        <p:nvPicPr>
          <p:cNvPr id="62" name="Picture 61" descr="A picture containing engineering drawing&#10;&#10;Description automatically generated">
            <a:extLst>
              <a:ext uri="{FF2B5EF4-FFF2-40B4-BE49-F238E27FC236}">
                <a16:creationId xmlns:a16="http://schemas.microsoft.com/office/drawing/2014/main" id="{CE67448B-1355-4E64-886E-EFE5FAD36B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762" y="2523837"/>
            <a:ext cx="2794805" cy="2584713"/>
          </a:xfrm>
          <a:prstGeom prst="rect">
            <a:avLst/>
          </a:prstGeom>
        </p:spPr>
      </p:pic>
      <p:sp>
        <p:nvSpPr>
          <p:cNvPr id="64" name="TextBox 63">
            <a:extLst>
              <a:ext uri="{FF2B5EF4-FFF2-40B4-BE49-F238E27FC236}">
                <a16:creationId xmlns:a16="http://schemas.microsoft.com/office/drawing/2014/main" id="{C0CA9EC9-5D35-4F85-B16B-BCE9009DEE7B}"/>
              </a:ext>
            </a:extLst>
          </p:cNvPr>
          <p:cNvSpPr txBox="1"/>
          <p:nvPr/>
        </p:nvSpPr>
        <p:spPr>
          <a:xfrm>
            <a:off x="7264400" y="526703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chemeClr val="tx2"/>
                </a:solidFill>
                <a:latin typeface="Arial Narrow"/>
                <a:cs typeface="Arial"/>
              </a:rPr>
              <a:t>Answer:</a:t>
            </a:r>
          </a:p>
        </p:txBody>
      </p:sp>
    </p:spTree>
    <p:extLst>
      <p:ext uri="{BB962C8B-B14F-4D97-AF65-F5344CB8AC3E}">
        <p14:creationId xmlns:p14="http://schemas.microsoft.com/office/powerpoint/2010/main" val="1899268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10438356" cy="707886"/>
          </a:xfrm>
          <a:prstGeom prst="rect">
            <a:avLst/>
          </a:prstGeom>
          <a:noFill/>
        </p:spPr>
        <p:txBody>
          <a:bodyPr wrap="square" lIns="91440" tIns="45720" rIns="91440" bIns="45720" anchor="t">
            <a:spAutoFit/>
          </a:bodyPr>
          <a:lstStyle/>
          <a:p>
            <a:pPr defTabSz="457200">
              <a:defRPr/>
            </a:pPr>
            <a:r>
              <a:rPr lang="en-US" sz="4000" b="1">
                <a:solidFill>
                  <a:srgbClr val="1C7CBB"/>
                </a:solidFill>
                <a:latin typeface="Tw Cen MT" panose="020B0602020104020603"/>
                <a:cs typeface="Calibri Light"/>
              </a:rPr>
              <a:t>Question answering system</a:t>
            </a:r>
            <a:r>
              <a:rPr lang="en-US" sz="4000" b="1" dirty="0">
                <a:solidFill>
                  <a:srgbClr val="1C7CBB"/>
                </a:solidFill>
                <a:latin typeface="Tw Cen MT" panose="020B0602020104020603"/>
                <a:cs typeface="Calibri Light"/>
              </a:rPr>
              <a:t> evolution</a:t>
            </a:r>
            <a:endParaRPr lang="en-US" sz="4000" b="1" i="0" u="none" strike="noStrike" kern="1200" cap="none" spc="0" normalizeH="0" baseline="0" noProof="0" dirty="0">
              <a:ln>
                <a:noFill/>
              </a:ln>
              <a:solidFill>
                <a:srgbClr val="1C7CBB"/>
              </a:solidFill>
              <a:effectLst/>
              <a:uLnTx/>
              <a:uFillTx/>
              <a:latin typeface="Tw Cen MT" panose="020B0602020104020603"/>
              <a:cs typeface="Calibri Light"/>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pic>
        <p:nvPicPr>
          <p:cNvPr id="4" name="Picture 4" descr="Graphical user interface, text, application&#10;&#10;Description automatically generated">
            <a:extLst>
              <a:ext uri="{FF2B5EF4-FFF2-40B4-BE49-F238E27FC236}">
                <a16:creationId xmlns:a16="http://schemas.microsoft.com/office/drawing/2014/main" id="{96DE4744-65E5-48B7-B60C-9154C2257A95}"/>
              </a:ext>
            </a:extLst>
          </p:cNvPr>
          <p:cNvPicPr>
            <a:picLocks noChangeAspect="1"/>
          </p:cNvPicPr>
          <p:nvPr/>
        </p:nvPicPr>
        <p:blipFill>
          <a:blip r:embed="rId3"/>
          <a:stretch>
            <a:fillRect/>
          </a:stretch>
        </p:blipFill>
        <p:spPr>
          <a:xfrm>
            <a:off x="2349413" y="1119436"/>
            <a:ext cx="7502306" cy="5051928"/>
          </a:xfrm>
          <a:prstGeom prst="rect">
            <a:avLst/>
          </a:prstGeom>
        </p:spPr>
      </p:pic>
      <p:pic>
        <p:nvPicPr>
          <p:cNvPr id="5" name="Picture 5" descr="A picture containing text&#10;&#10;Description automatically generated">
            <a:extLst>
              <a:ext uri="{FF2B5EF4-FFF2-40B4-BE49-F238E27FC236}">
                <a16:creationId xmlns:a16="http://schemas.microsoft.com/office/drawing/2014/main" id="{658D8797-AB2D-469F-8CC1-93139A275E66}"/>
              </a:ext>
            </a:extLst>
          </p:cNvPr>
          <p:cNvPicPr>
            <a:picLocks noChangeAspect="1"/>
          </p:cNvPicPr>
          <p:nvPr/>
        </p:nvPicPr>
        <p:blipFill>
          <a:blip r:embed="rId4"/>
          <a:stretch>
            <a:fillRect/>
          </a:stretch>
        </p:blipFill>
        <p:spPr>
          <a:xfrm>
            <a:off x="4329047" y="6166161"/>
            <a:ext cx="2942572" cy="679742"/>
          </a:xfrm>
          <a:prstGeom prst="rect">
            <a:avLst/>
          </a:prstGeom>
        </p:spPr>
      </p:pic>
    </p:spTree>
    <p:extLst>
      <p:ext uri="{BB962C8B-B14F-4D97-AF65-F5344CB8AC3E}">
        <p14:creationId xmlns:p14="http://schemas.microsoft.com/office/powerpoint/2010/main" val="1155331717"/>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CD137E-7ABD-4EDC-9615-11024BDD5B34}"/>
              </a:ext>
            </a:extLst>
          </p:cNvPr>
          <p:cNvSpPr txBox="1"/>
          <p:nvPr/>
        </p:nvSpPr>
        <p:spPr>
          <a:xfrm>
            <a:off x="338760" y="99204"/>
            <a:ext cx="6096000" cy="707886"/>
          </a:xfrm>
          <a:prstGeom prst="rect">
            <a:avLst/>
          </a:prstGeom>
          <a:noFill/>
        </p:spPr>
        <p:txBody>
          <a:bodyPr wrap="square" lIns="91440" tIns="45720" rIns="91440" bIns="45720" anchor="t">
            <a:spAutoFit/>
          </a:bodyPr>
          <a:lstStyle/>
          <a:p>
            <a:pPr defTabSz="457200">
              <a:defRPr/>
            </a:pPr>
            <a:r>
              <a:rPr lang="en-US" sz="4000" b="1">
                <a:solidFill>
                  <a:srgbClr val="1C7CBB"/>
                </a:solidFill>
              </a:rPr>
              <a:t>Brute-force approach</a:t>
            </a:r>
          </a:p>
        </p:txBody>
      </p:sp>
      <p:grpSp>
        <p:nvGrpSpPr>
          <p:cNvPr id="3" name="Group 2">
            <a:extLst>
              <a:ext uri="{FF2B5EF4-FFF2-40B4-BE49-F238E27FC236}">
                <a16:creationId xmlns:a16="http://schemas.microsoft.com/office/drawing/2014/main" id="{AFF58788-52BF-4810-B839-3DAC66ACD941}"/>
              </a:ext>
            </a:extLst>
          </p:cNvPr>
          <p:cNvGrpSpPr/>
          <p:nvPr/>
        </p:nvGrpSpPr>
        <p:grpSpPr>
          <a:xfrm>
            <a:off x="515927" y="790526"/>
            <a:ext cx="1434489" cy="190500"/>
            <a:chOff x="4679586" y="878988"/>
            <a:chExt cx="1434489" cy="190500"/>
          </a:xfrm>
        </p:grpSpPr>
        <p:sp>
          <p:nvSpPr>
            <p:cNvPr id="4" name="Oval 3">
              <a:extLst>
                <a:ext uri="{FF2B5EF4-FFF2-40B4-BE49-F238E27FC236}">
                  <a16:creationId xmlns:a16="http://schemas.microsoft.com/office/drawing/2014/main" id="{30F9400E-EC75-48B4-A953-1349A827A8AE}"/>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Oval 4">
              <a:extLst>
                <a:ext uri="{FF2B5EF4-FFF2-40B4-BE49-F238E27FC236}">
                  <a16:creationId xmlns:a16="http://schemas.microsoft.com/office/drawing/2014/main" id="{50E090DE-03C7-4E04-A8B7-0B59F952446D}"/>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Oval 5">
              <a:extLst>
                <a:ext uri="{FF2B5EF4-FFF2-40B4-BE49-F238E27FC236}">
                  <a16:creationId xmlns:a16="http://schemas.microsoft.com/office/drawing/2014/main" id="{4ED8D9F6-CCFE-461F-BF46-1FBC437218D3}"/>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Oval 6">
              <a:extLst>
                <a:ext uri="{FF2B5EF4-FFF2-40B4-BE49-F238E27FC236}">
                  <a16:creationId xmlns:a16="http://schemas.microsoft.com/office/drawing/2014/main" id="{200B5B01-8BE1-4271-BD19-D5AB21F85135}"/>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Oval 7">
              <a:extLst>
                <a:ext uri="{FF2B5EF4-FFF2-40B4-BE49-F238E27FC236}">
                  <a16:creationId xmlns:a16="http://schemas.microsoft.com/office/drawing/2014/main" id="{FA4C058B-C694-4986-BD2B-5E2F0CD341F1}"/>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2" name="Picture 11">
            <a:extLst>
              <a:ext uri="{FF2B5EF4-FFF2-40B4-BE49-F238E27FC236}">
                <a16:creationId xmlns:a16="http://schemas.microsoft.com/office/drawing/2014/main" id="{B9CFBFF0-88C0-4B73-92E6-91826E09DDCA}"/>
              </a:ext>
            </a:extLst>
          </p:cNvPr>
          <p:cNvPicPr>
            <a:picLocks noChangeAspect="1"/>
          </p:cNvPicPr>
          <p:nvPr/>
        </p:nvPicPr>
        <p:blipFill>
          <a:blip r:embed="rId2"/>
          <a:stretch>
            <a:fillRect/>
          </a:stretch>
        </p:blipFill>
        <p:spPr>
          <a:xfrm>
            <a:off x="10096500" y="0"/>
            <a:ext cx="2095500" cy="1487431"/>
          </a:xfrm>
          <a:prstGeom prst="rect">
            <a:avLst/>
          </a:prstGeom>
        </p:spPr>
      </p:pic>
      <p:sp>
        <p:nvSpPr>
          <p:cNvPr id="39" name="Text Placeholder 2">
            <a:extLst>
              <a:ext uri="{FF2B5EF4-FFF2-40B4-BE49-F238E27FC236}">
                <a16:creationId xmlns:a16="http://schemas.microsoft.com/office/drawing/2014/main" id="{38F1F9D4-4254-4574-B921-BB1A469E32AD}"/>
              </a:ext>
            </a:extLst>
          </p:cNvPr>
          <p:cNvSpPr txBox="1">
            <a:spLocks/>
          </p:cNvSpPr>
          <p:nvPr/>
        </p:nvSpPr>
        <p:spPr>
          <a:xfrm>
            <a:off x="420828" y="1396663"/>
            <a:ext cx="5135133" cy="1169108"/>
          </a:xfrm>
          <a:prstGeom prst="rect">
            <a:avLst/>
          </a:prstGeom>
        </p:spPr>
        <p:txBody>
          <a:bodyPr vert="horz" lIns="0" tIns="0" rIns="0" bIns="0" rtlCol="0" anchor="t" anchorCtr="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noProof="0">
                <a:solidFill>
                  <a:srgbClr val="03A1A4"/>
                </a:solidFill>
                <a:latin typeface="Arial" panose="020B0604020202020204" pitchFamily="34" charset="0"/>
                <a:cs typeface="Arial" panose="020B0604020202020204" pitchFamily="34" charset="0"/>
              </a:rPr>
              <a:t>Question</a:t>
            </a:r>
            <a:r>
              <a:rPr lang="en-US" sz="2000" b="1" noProof="0">
                <a:latin typeface="Arial" panose="020B0604020202020204" pitchFamily="34" charset="0"/>
                <a:cs typeface="Arial" panose="020B0604020202020204" pitchFamily="34" charset="0"/>
              </a:rPr>
              <a:t>:</a:t>
            </a:r>
          </a:p>
          <a:p>
            <a:pPr>
              <a:defRPr/>
            </a:pPr>
            <a:r>
              <a:rPr lang="en-US" b="1">
                <a:solidFill>
                  <a:schemeClr val="tx1"/>
                </a:solidFill>
                <a:latin typeface="Arial" panose="020B0604020202020204" pitchFamily="34" charset="0"/>
                <a:cs typeface="Arial" panose="020B0604020202020204" pitchFamily="34" charset="0"/>
              </a:rPr>
              <a:t>What is Berlin ?</a:t>
            </a:r>
          </a:p>
          <a:p>
            <a:pPr>
              <a:defRPr/>
            </a:pPr>
            <a:endParaRPr lang="en-US" sz="1600" b="1" noProof="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a:solidFill>
                  <a:schemeClr val="tx1"/>
                </a:solidFill>
                <a:latin typeface="Arial" panose="020B0604020202020204" pitchFamily="34" charset="0"/>
                <a:cs typeface="Arial" panose="020B0604020202020204" pitchFamily="34" charset="0"/>
              </a:rPr>
              <a:t>Large collection of documents:</a:t>
            </a:r>
          </a:p>
        </p:txBody>
      </p:sp>
      <p:pic>
        <p:nvPicPr>
          <p:cNvPr id="43" name="Picture 42">
            <a:extLst>
              <a:ext uri="{FF2B5EF4-FFF2-40B4-BE49-F238E27FC236}">
                <a16:creationId xmlns:a16="http://schemas.microsoft.com/office/drawing/2014/main" id="{D9341765-8CA6-40BA-A904-AA2B63831A85}"/>
              </a:ext>
            </a:extLst>
          </p:cNvPr>
          <p:cNvPicPr>
            <a:picLocks noChangeAspect="1"/>
          </p:cNvPicPr>
          <p:nvPr/>
        </p:nvPicPr>
        <p:blipFill rotWithShape="1">
          <a:blip r:embed="rId3"/>
          <a:srcRect l="3375" t="89334" r="76150" b="3066"/>
          <a:stretch/>
        </p:blipFill>
        <p:spPr>
          <a:xfrm>
            <a:off x="340010" y="5889631"/>
            <a:ext cx="2496312" cy="521208"/>
          </a:xfrm>
          <a:prstGeom prst="roundRect">
            <a:avLst>
              <a:gd name="adj" fmla="val 8594"/>
            </a:avLst>
          </a:prstGeom>
          <a:solidFill>
            <a:srgbClr val="FFFFFF">
              <a:shade val="85000"/>
            </a:srgbClr>
          </a:solidFill>
          <a:ln>
            <a:noFill/>
          </a:ln>
          <a:effectLst/>
        </p:spPr>
      </p:pic>
      <p:sp>
        <p:nvSpPr>
          <p:cNvPr id="13" name="Flowchart: Magnetic Disk 12"/>
          <p:cNvSpPr/>
          <p:nvPr/>
        </p:nvSpPr>
        <p:spPr>
          <a:xfrm>
            <a:off x="5996033" y="3186767"/>
            <a:ext cx="1123949" cy="14732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1600" b="1"/>
              <a:t>Documents store</a:t>
            </a:r>
          </a:p>
        </p:txBody>
      </p:sp>
      <p:sp>
        <p:nvSpPr>
          <p:cNvPr id="14" name="Right Arrow 13"/>
          <p:cNvSpPr/>
          <p:nvPr/>
        </p:nvSpPr>
        <p:spPr>
          <a:xfrm>
            <a:off x="7285629" y="3399203"/>
            <a:ext cx="1469190" cy="1131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t>All docs</a:t>
            </a:r>
            <a:endParaRPr lang="en-GB" b="1"/>
          </a:p>
        </p:txBody>
      </p:sp>
      <p:sp>
        <p:nvSpPr>
          <p:cNvPr id="22" name="Rectangle 21"/>
          <p:cNvSpPr/>
          <p:nvPr/>
        </p:nvSpPr>
        <p:spPr>
          <a:xfrm>
            <a:off x="8866218" y="3436036"/>
            <a:ext cx="1514475"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Reader</a:t>
            </a:r>
            <a:endParaRPr lang="en-GB"/>
          </a:p>
        </p:txBody>
      </p:sp>
      <p:pic>
        <p:nvPicPr>
          <p:cNvPr id="24" name="Picture 23">
            <a:extLst>
              <a:ext uri="{FF2B5EF4-FFF2-40B4-BE49-F238E27FC236}">
                <a16:creationId xmlns:a16="http://schemas.microsoft.com/office/drawing/2014/main" id="{D9341765-8CA6-40BA-A904-AA2B63831A85}"/>
              </a:ext>
            </a:extLst>
          </p:cNvPr>
          <p:cNvPicPr>
            <a:picLocks noChangeAspect="1"/>
          </p:cNvPicPr>
          <p:nvPr/>
        </p:nvPicPr>
        <p:blipFill rotWithShape="1">
          <a:blip r:embed="rId3"/>
          <a:srcRect l="3375" t="89334" r="76150" b="3066"/>
          <a:stretch/>
        </p:blipFill>
        <p:spPr>
          <a:xfrm>
            <a:off x="10537701" y="3485410"/>
            <a:ext cx="1344252" cy="280668"/>
          </a:xfrm>
          <a:prstGeom prst="roundRect">
            <a:avLst>
              <a:gd name="adj" fmla="val 8594"/>
            </a:avLst>
          </a:prstGeom>
          <a:solidFill>
            <a:srgbClr val="FFFFFF">
              <a:shade val="85000"/>
            </a:srgbClr>
          </a:solidFill>
          <a:ln>
            <a:noFill/>
          </a:ln>
          <a:effectLst/>
        </p:spPr>
      </p:pic>
      <p:sp>
        <p:nvSpPr>
          <p:cNvPr id="26" name="Rectangle 25"/>
          <p:cNvSpPr/>
          <p:nvPr/>
        </p:nvSpPr>
        <p:spPr>
          <a:xfrm>
            <a:off x="10694345" y="3988380"/>
            <a:ext cx="1030964" cy="47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Answer</a:t>
            </a:r>
            <a:endParaRPr lang="en-GB">
              <a:solidFill>
                <a:schemeClr val="tx1"/>
              </a:solidFill>
            </a:endParaRPr>
          </a:p>
        </p:txBody>
      </p:sp>
      <p:cxnSp>
        <p:nvCxnSpPr>
          <p:cNvPr id="19" name="Straight Arrow Connector 18"/>
          <p:cNvCxnSpPr/>
          <p:nvPr/>
        </p:nvCxnSpPr>
        <p:spPr>
          <a:xfrm>
            <a:off x="10469075" y="3970070"/>
            <a:ext cx="364025"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853" y="2697019"/>
            <a:ext cx="2794805" cy="2584713"/>
          </a:xfrm>
          <a:prstGeom prst="rect">
            <a:avLst/>
          </a:prstGeom>
        </p:spPr>
      </p:pic>
      <p:sp>
        <p:nvSpPr>
          <p:cNvPr id="9" name="TextBox 8">
            <a:extLst>
              <a:ext uri="{FF2B5EF4-FFF2-40B4-BE49-F238E27FC236}">
                <a16:creationId xmlns:a16="http://schemas.microsoft.com/office/drawing/2014/main" id="{333F00D0-B6A2-4F67-A07A-C3012FECB041}"/>
              </a:ext>
            </a:extLst>
          </p:cNvPr>
          <p:cNvSpPr txBox="1"/>
          <p:nvPr/>
        </p:nvSpPr>
        <p:spPr>
          <a:xfrm>
            <a:off x="302491" y="544021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chemeClr val="tx2"/>
                </a:solidFill>
                <a:latin typeface="Arial Narrow"/>
                <a:cs typeface="Arial"/>
              </a:rPr>
              <a:t>Answer:</a:t>
            </a:r>
          </a:p>
        </p:txBody>
      </p:sp>
      <p:sp>
        <p:nvSpPr>
          <p:cNvPr id="23" name="Rectangle 22">
            <a:extLst>
              <a:ext uri="{FF2B5EF4-FFF2-40B4-BE49-F238E27FC236}">
                <a16:creationId xmlns:a16="http://schemas.microsoft.com/office/drawing/2014/main" id="{991FE8CC-2184-4267-B572-B4A768D7C135}"/>
              </a:ext>
            </a:extLst>
          </p:cNvPr>
          <p:cNvSpPr/>
          <p:nvPr/>
        </p:nvSpPr>
        <p:spPr>
          <a:xfrm>
            <a:off x="8793001" y="2419192"/>
            <a:ext cx="1609470" cy="47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b="1">
                <a:solidFill>
                  <a:srgbClr val="03A1A4"/>
                </a:solidFill>
                <a:latin typeface="Arial" panose="020B0604020202020204" pitchFamily="34" charset="0"/>
                <a:cs typeface="Arial" panose="020B0604020202020204" pitchFamily="34" charset="0"/>
              </a:rPr>
              <a:t>Question</a:t>
            </a:r>
            <a:endParaRPr lang="en-GB" b="1">
              <a:solidFill>
                <a:srgbClr val="03A1A4"/>
              </a:solidFill>
              <a:latin typeface="Arial" panose="020B0604020202020204" pitchFamily="34" charset="0"/>
              <a:cs typeface="Arial" panose="020B0604020202020204" pitchFamily="34" charset="0"/>
            </a:endParaRPr>
          </a:p>
        </p:txBody>
      </p:sp>
      <p:cxnSp>
        <p:nvCxnSpPr>
          <p:cNvPr id="29" name="Straight Arrow Connector 28">
            <a:extLst>
              <a:ext uri="{FF2B5EF4-FFF2-40B4-BE49-F238E27FC236}">
                <a16:creationId xmlns:a16="http://schemas.microsoft.com/office/drawing/2014/main" id="{43C0994F-F9A2-41C4-ABD6-2669EC19C3E1}"/>
              </a:ext>
            </a:extLst>
          </p:cNvPr>
          <p:cNvCxnSpPr>
            <a:cxnSpLocks/>
          </p:cNvCxnSpPr>
          <p:nvPr/>
        </p:nvCxnSpPr>
        <p:spPr>
          <a:xfrm flipH="1">
            <a:off x="9597736" y="2919433"/>
            <a:ext cx="5428" cy="36945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44C1F29-5F33-4B90-816F-224CC5235838}"/>
              </a:ext>
            </a:extLst>
          </p:cNvPr>
          <p:cNvSpPr/>
          <p:nvPr/>
        </p:nvSpPr>
        <p:spPr>
          <a:xfrm>
            <a:off x="5993896" y="5048722"/>
            <a:ext cx="4702953" cy="14155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9A9872D7-B77F-48B0-9939-CA7544D95100}"/>
              </a:ext>
            </a:extLst>
          </p:cNvPr>
          <p:cNvSpPr txBox="1"/>
          <p:nvPr/>
        </p:nvSpPr>
        <p:spPr>
          <a:xfrm>
            <a:off x="6258229" y="5438325"/>
            <a:ext cx="4046376" cy="646331"/>
          </a:xfrm>
          <a:prstGeom prst="rect">
            <a:avLst/>
          </a:prstGeom>
          <a:noFill/>
        </p:spPr>
        <p:txBody>
          <a:bodyPr wrap="square" lIns="91440" tIns="45720" rIns="91440" bIns="45720" rtlCol="0" anchor="t">
            <a:spAutoFit/>
          </a:bodyPr>
          <a:lstStyle/>
          <a:p>
            <a:pPr algn="ctr"/>
            <a:r>
              <a:rPr lang="en-US" sz="2000">
                <a:latin typeface="Arial Narrow"/>
              </a:rPr>
              <a:t>Reader :                   3+hours/query</a:t>
            </a:r>
          </a:p>
          <a:p>
            <a:pPr algn="ctr"/>
            <a:r>
              <a:rPr lang="en-US" sz="1600">
                <a:latin typeface="Arial Narrow"/>
              </a:rPr>
              <a:t>(7.5k docs form NQ dev, Roberta -</a:t>
            </a:r>
            <a:r>
              <a:rPr lang="en-US" sz="1600" err="1">
                <a:latin typeface="Arial Narrow"/>
              </a:rPr>
              <a:t>base,Tesla</a:t>
            </a:r>
            <a:r>
              <a:rPr lang="en-US" sz="1600">
                <a:latin typeface="Arial Narrow"/>
              </a:rPr>
              <a:t> V100</a:t>
            </a:r>
            <a:r>
              <a:rPr lang="en-US" sz="1400">
                <a:latin typeface="Arial Narrow"/>
              </a:rPr>
              <a:t>)</a:t>
            </a:r>
          </a:p>
        </p:txBody>
      </p:sp>
      <p:sp>
        <p:nvSpPr>
          <p:cNvPr id="18" name="Text Placeholder 2">
            <a:extLst>
              <a:ext uri="{FF2B5EF4-FFF2-40B4-BE49-F238E27FC236}">
                <a16:creationId xmlns:a16="http://schemas.microsoft.com/office/drawing/2014/main" id="{91C24F47-83ED-4A4F-ADB6-A5AF7089CEDF}"/>
              </a:ext>
            </a:extLst>
          </p:cNvPr>
          <p:cNvSpPr txBox="1">
            <a:spLocks/>
          </p:cNvSpPr>
          <p:nvPr/>
        </p:nvSpPr>
        <p:spPr>
          <a:xfrm>
            <a:off x="6280889" y="680090"/>
            <a:ext cx="5172170" cy="236869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b="1">
                <a:solidFill>
                  <a:srgbClr val="EF3078"/>
                </a:solidFill>
                <a:latin typeface="Arial" panose="020B0604020202020204" pitchFamily="34" charset="0"/>
                <a:cs typeface="Arial" panose="020B0604020202020204" pitchFamily="34" charset="0"/>
              </a:rPr>
              <a:t>Challenges</a:t>
            </a:r>
            <a:endParaRPr lang="en-US" sz="2400" b="1">
              <a:solidFill>
                <a:srgbClr val="EF3078"/>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sz="2000">
                <a:solidFill>
                  <a:schemeClr val="tx1"/>
                </a:solidFill>
                <a:latin typeface="Arial" panose="020B0604020202020204" pitchFamily="34" charset="0"/>
                <a:cs typeface="Arial" panose="020B0604020202020204" pitchFamily="34" charset="0"/>
              </a:rPr>
              <a:t>Speed</a:t>
            </a:r>
            <a:endParaRPr lang="en-US" sz="2000" noProof="0">
              <a:solidFill>
                <a:schemeClr val="tx1"/>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sz="2000">
                <a:solidFill>
                  <a:schemeClr val="tx1"/>
                </a:solidFill>
                <a:latin typeface="Arial" panose="020B0604020202020204" pitchFamily="34" charset="0"/>
                <a:cs typeface="Arial" panose="020B0604020202020204" pitchFamily="34" charset="0"/>
              </a:rPr>
              <a:t>Aggregation of predictions</a:t>
            </a:r>
          </a:p>
          <a:p>
            <a:pPr marL="285750" indent="-285750">
              <a:buFont typeface="Wingdings" panose="05000000000000000000" pitchFamily="2" charset="2"/>
              <a:buChar char="Ø"/>
              <a:defRPr/>
            </a:pPr>
            <a:endParaRPr lang="en-US" sz="2000">
              <a:solidFill>
                <a:schemeClr val="tx1"/>
              </a:solidFill>
              <a:latin typeface="Arial" panose="020B0604020202020204" pitchFamily="34" charset="0"/>
              <a:cs typeface="Arial" panose="020B0604020202020204" pitchFamily="34" charset="0"/>
            </a:endParaRPr>
          </a:p>
          <a:p>
            <a:pPr>
              <a:defRPr/>
            </a:pPr>
            <a:endParaRPr lang="en-US" sz="2800" b="1">
              <a:solidFill>
                <a:srgbClr val="335B74"/>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341746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CD137E-7ABD-4EDC-9615-11024BDD5B34}"/>
              </a:ext>
            </a:extLst>
          </p:cNvPr>
          <p:cNvSpPr txBox="1"/>
          <p:nvPr/>
        </p:nvSpPr>
        <p:spPr>
          <a:xfrm>
            <a:off x="338760" y="99204"/>
            <a:ext cx="609600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Retriever reader pipeline</a:t>
            </a:r>
            <a:endParaRPr lang="en-US" sz="3600">
              <a:solidFill>
                <a:srgbClr val="1C7CBB"/>
              </a:solidFill>
            </a:endParaRPr>
          </a:p>
        </p:txBody>
      </p:sp>
      <p:grpSp>
        <p:nvGrpSpPr>
          <p:cNvPr id="3" name="Group 2">
            <a:extLst>
              <a:ext uri="{FF2B5EF4-FFF2-40B4-BE49-F238E27FC236}">
                <a16:creationId xmlns:a16="http://schemas.microsoft.com/office/drawing/2014/main" id="{AFF58788-52BF-4810-B839-3DAC66ACD941}"/>
              </a:ext>
            </a:extLst>
          </p:cNvPr>
          <p:cNvGrpSpPr/>
          <p:nvPr/>
        </p:nvGrpSpPr>
        <p:grpSpPr>
          <a:xfrm>
            <a:off x="515927" y="790526"/>
            <a:ext cx="1434489" cy="190500"/>
            <a:chOff x="4679586" y="878988"/>
            <a:chExt cx="1434489" cy="190500"/>
          </a:xfrm>
        </p:grpSpPr>
        <p:sp>
          <p:nvSpPr>
            <p:cNvPr id="4" name="Oval 3">
              <a:extLst>
                <a:ext uri="{FF2B5EF4-FFF2-40B4-BE49-F238E27FC236}">
                  <a16:creationId xmlns:a16="http://schemas.microsoft.com/office/drawing/2014/main" id="{30F9400E-EC75-48B4-A953-1349A827A8AE}"/>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Oval 4">
              <a:extLst>
                <a:ext uri="{FF2B5EF4-FFF2-40B4-BE49-F238E27FC236}">
                  <a16:creationId xmlns:a16="http://schemas.microsoft.com/office/drawing/2014/main" id="{50E090DE-03C7-4E04-A8B7-0B59F952446D}"/>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Oval 5">
              <a:extLst>
                <a:ext uri="{FF2B5EF4-FFF2-40B4-BE49-F238E27FC236}">
                  <a16:creationId xmlns:a16="http://schemas.microsoft.com/office/drawing/2014/main" id="{4ED8D9F6-CCFE-461F-BF46-1FBC437218D3}"/>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Oval 6">
              <a:extLst>
                <a:ext uri="{FF2B5EF4-FFF2-40B4-BE49-F238E27FC236}">
                  <a16:creationId xmlns:a16="http://schemas.microsoft.com/office/drawing/2014/main" id="{200B5B01-8BE1-4271-BD19-D5AB21F85135}"/>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Oval 7">
              <a:extLst>
                <a:ext uri="{FF2B5EF4-FFF2-40B4-BE49-F238E27FC236}">
                  <a16:creationId xmlns:a16="http://schemas.microsoft.com/office/drawing/2014/main" id="{FA4C058B-C694-4986-BD2B-5E2F0CD341F1}"/>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2" name="Picture 11">
            <a:extLst>
              <a:ext uri="{FF2B5EF4-FFF2-40B4-BE49-F238E27FC236}">
                <a16:creationId xmlns:a16="http://schemas.microsoft.com/office/drawing/2014/main" id="{B9CFBFF0-88C0-4B73-92E6-91826E09DDCA}"/>
              </a:ext>
            </a:extLst>
          </p:cNvPr>
          <p:cNvPicPr>
            <a:picLocks noChangeAspect="1"/>
          </p:cNvPicPr>
          <p:nvPr/>
        </p:nvPicPr>
        <p:blipFill>
          <a:blip r:embed="rId2"/>
          <a:stretch>
            <a:fillRect/>
          </a:stretch>
        </p:blipFill>
        <p:spPr>
          <a:xfrm>
            <a:off x="10096500" y="0"/>
            <a:ext cx="2095500" cy="1487431"/>
          </a:xfrm>
          <a:prstGeom prst="rect">
            <a:avLst/>
          </a:prstGeom>
        </p:spPr>
      </p:pic>
      <p:sp>
        <p:nvSpPr>
          <p:cNvPr id="39" name="Text Placeholder 2">
            <a:extLst>
              <a:ext uri="{FF2B5EF4-FFF2-40B4-BE49-F238E27FC236}">
                <a16:creationId xmlns:a16="http://schemas.microsoft.com/office/drawing/2014/main" id="{38F1F9D4-4254-4574-B921-BB1A469E32AD}"/>
              </a:ext>
            </a:extLst>
          </p:cNvPr>
          <p:cNvSpPr txBox="1">
            <a:spLocks/>
          </p:cNvSpPr>
          <p:nvPr/>
        </p:nvSpPr>
        <p:spPr>
          <a:xfrm>
            <a:off x="420828" y="1396663"/>
            <a:ext cx="5135133" cy="1169108"/>
          </a:xfrm>
          <a:prstGeom prst="rect">
            <a:avLst/>
          </a:prstGeom>
        </p:spPr>
        <p:txBody>
          <a:bodyPr vert="horz" lIns="0" tIns="0" rIns="0" bIns="0" rtlCol="0" anchor="t" anchorCtr="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noProof="0" dirty="0">
                <a:solidFill>
                  <a:srgbClr val="03A1A4"/>
                </a:solidFill>
                <a:latin typeface="Arial" panose="020B0604020202020204" pitchFamily="34" charset="0"/>
                <a:cs typeface="Arial" panose="020B0604020202020204" pitchFamily="34" charset="0"/>
              </a:rPr>
              <a:t>Question</a:t>
            </a:r>
            <a:r>
              <a:rPr lang="en-US" sz="2000" b="1" noProof="0" dirty="0">
                <a:latin typeface="Arial" panose="020B0604020202020204" pitchFamily="34" charset="0"/>
                <a:cs typeface="Arial" panose="020B0604020202020204" pitchFamily="34" charset="0"/>
              </a:rPr>
              <a:t>:</a:t>
            </a:r>
          </a:p>
          <a:p>
            <a:pPr>
              <a:defRPr/>
            </a:pPr>
            <a:r>
              <a:rPr lang="en-US" b="1" dirty="0">
                <a:solidFill>
                  <a:schemeClr val="tx1"/>
                </a:solidFill>
                <a:latin typeface="Arial" panose="020B0604020202020204" pitchFamily="34" charset="0"/>
                <a:cs typeface="Arial" panose="020B0604020202020204" pitchFamily="34" charset="0"/>
              </a:rPr>
              <a:t>What is Berlin ?</a:t>
            </a:r>
          </a:p>
          <a:p>
            <a:pPr>
              <a:defRPr/>
            </a:pPr>
            <a:endParaRPr lang="en-US" sz="1600" b="1" noProof="0" dirty="0">
              <a:solidFill>
                <a:schemeClr val="tx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600" dirty="0">
                <a:solidFill>
                  <a:schemeClr val="tx1"/>
                </a:solidFill>
                <a:latin typeface="Arial" panose="020B0604020202020204" pitchFamily="34" charset="0"/>
                <a:cs typeface="Arial" panose="020B0604020202020204" pitchFamily="34" charset="0"/>
              </a:rPr>
              <a:t>Large collection of documents:</a:t>
            </a:r>
          </a:p>
        </p:txBody>
      </p:sp>
      <p:pic>
        <p:nvPicPr>
          <p:cNvPr id="43" name="Picture 42">
            <a:extLst>
              <a:ext uri="{FF2B5EF4-FFF2-40B4-BE49-F238E27FC236}">
                <a16:creationId xmlns:a16="http://schemas.microsoft.com/office/drawing/2014/main" id="{D9341765-8CA6-40BA-A904-AA2B63831A85}"/>
              </a:ext>
            </a:extLst>
          </p:cNvPr>
          <p:cNvPicPr>
            <a:picLocks noChangeAspect="1"/>
          </p:cNvPicPr>
          <p:nvPr/>
        </p:nvPicPr>
        <p:blipFill rotWithShape="1">
          <a:blip r:embed="rId3"/>
          <a:srcRect l="3375" t="89334" r="76150" b="3066"/>
          <a:stretch/>
        </p:blipFill>
        <p:spPr>
          <a:xfrm>
            <a:off x="340010" y="5889631"/>
            <a:ext cx="2496312" cy="521208"/>
          </a:xfrm>
          <a:prstGeom prst="roundRect">
            <a:avLst>
              <a:gd name="adj" fmla="val 8594"/>
            </a:avLst>
          </a:prstGeom>
          <a:solidFill>
            <a:srgbClr val="FFFFFF">
              <a:shade val="85000"/>
            </a:srgbClr>
          </a:solidFill>
          <a:ln>
            <a:noFill/>
          </a:ln>
          <a:effec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853" y="2697019"/>
            <a:ext cx="2794805" cy="2584713"/>
          </a:xfrm>
          <a:prstGeom prst="rect">
            <a:avLst/>
          </a:prstGeom>
        </p:spPr>
      </p:pic>
      <p:sp>
        <p:nvSpPr>
          <p:cNvPr id="9" name="TextBox 8">
            <a:extLst>
              <a:ext uri="{FF2B5EF4-FFF2-40B4-BE49-F238E27FC236}">
                <a16:creationId xmlns:a16="http://schemas.microsoft.com/office/drawing/2014/main" id="{333F00D0-B6A2-4F67-A07A-C3012FECB041}"/>
              </a:ext>
            </a:extLst>
          </p:cNvPr>
          <p:cNvSpPr txBox="1"/>
          <p:nvPr/>
        </p:nvSpPr>
        <p:spPr>
          <a:xfrm>
            <a:off x="302491" y="544021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chemeClr val="tx2"/>
                </a:solidFill>
                <a:latin typeface="Arial Narrow"/>
                <a:cs typeface="Arial"/>
              </a:rPr>
              <a:t>Answer:</a:t>
            </a:r>
          </a:p>
        </p:txBody>
      </p:sp>
      <p:grpSp>
        <p:nvGrpSpPr>
          <p:cNvPr id="42" name="Group 41">
            <a:extLst>
              <a:ext uri="{FF2B5EF4-FFF2-40B4-BE49-F238E27FC236}">
                <a16:creationId xmlns:a16="http://schemas.microsoft.com/office/drawing/2014/main" id="{18ED92D3-7A57-487E-BD50-5EF1CD23FCAE}"/>
              </a:ext>
            </a:extLst>
          </p:cNvPr>
          <p:cNvGrpSpPr/>
          <p:nvPr/>
        </p:nvGrpSpPr>
        <p:grpSpPr>
          <a:xfrm>
            <a:off x="3386138" y="2368117"/>
            <a:ext cx="8669048" cy="2369272"/>
            <a:chOff x="3351502" y="2252663"/>
            <a:chExt cx="8669048" cy="2369272"/>
          </a:xfrm>
        </p:grpSpPr>
        <p:sp>
          <p:nvSpPr>
            <p:cNvPr id="26" name="Rectangle 25"/>
            <p:cNvSpPr/>
            <p:nvPr/>
          </p:nvSpPr>
          <p:spPr>
            <a:xfrm>
              <a:off x="10687050" y="3841750"/>
              <a:ext cx="1333500"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Answer</a:t>
              </a:r>
              <a:endParaRPr lang="en-GB" b="1">
                <a:solidFill>
                  <a:schemeClr val="tx1"/>
                </a:solidFill>
              </a:endParaRPr>
            </a:p>
          </p:txBody>
        </p:sp>
        <p:grpSp>
          <p:nvGrpSpPr>
            <p:cNvPr id="41" name="Group 40">
              <a:extLst>
                <a:ext uri="{FF2B5EF4-FFF2-40B4-BE49-F238E27FC236}">
                  <a16:creationId xmlns:a16="http://schemas.microsoft.com/office/drawing/2014/main" id="{C6F3FA0F-BA0C-4FC1-97D2-1A50CFB71E93}"/>
                </a:ext>
              </a:extLst>
            </p:cNvPr>
            <p:cNvGrpSpPr/>
            <p:nvPr/>
          </p:nvGrpSpPr>
          <p:grpSpPr>
            <a:xfrm>
              <a:off x="3351502" y="2252663"/>
              <a:ext cx="8657503" cy="2369272"/>
              <a:chOff x="3386138" y="2414299"/>
              <a:chExt cx="8657503" cy="2369272"/>
            </a:xfrm>
          </p:grpSpPr>
          <p:sp>
            <p:nvSpPr>
              <p:cNvPr id="23" name="Rectangle 22">
                <a:extLst>
                  <a:ext uri="{FF2B5EF4-FFF2-40B4-BE49-F238E27FC236}">
                    <a16:creationId xmlns:a16="http://schemas.microsoft.com/office/drawing/2014/main" id="{991FE8CC-2184-4267-B572-B4A768D7C135}"/>
                  </a:ext>
                </a:extLst>
              </p:cNvPr>
              <p:cNvSpPr/>
              <p:nvPr/>
            </p:nvSpPr>
            <p:spPr>
              <a:xfrm>
                <a:off x="9077787" y="2414299"/>
                <a:ext cx="1331979" cy="47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Question</a:t>
                </a:r>
                <a:endParaRPr lang="en-GB" b="1" dirty="0">
                  <a:solidFill>
                    <a:schemeClr val="tx1"/>
                  </a:solidFill>
                </a:endParaRPr>
              </a:p>
            </p:txBody>
          </p:sp>
          <p:grpSp>
            <p:nvGrpSpPr>
              <p:cNvPr id="37" name="Group 36">
                <a:extLst>
                  <a:ext uri="{FF2B5EF4-FFF2-40B4-BE49-F238E27FC236}">
                    <a16:creationId xmlns:a16="http://schemas.microsoft.com/office/drawing/2014/main" id="{188B79E5-8992-433E-AC67-CBA8C4267A2B}"/>
                  </a:ext>
                </a:extLst>
              </p:cNvPr>
              <p:cNvGrpSpPr/>
              <p:nvPr/>
            </p:nvGrpSpPr>
            <p:grpSpPr>
              <a:xfrm>
                <a:off x="3386138" y="2827049"/>
                <a:ext cx="8657503" cy="1956522"/>
                <a:chOff x="3386138" y="2827049"/>
                <a:chExt cx="8657503" cy="1956522"/>
              </a:xfrm>
            </p:grpSpPr>
            <p:sp>
              <p:nvSpPr>
                <p:cNvPr id="13" name="Flowchart: Magnetic Disk 12"/>
                <p:cNvSpPr/>
                <p:nvPr/>
              </p:nvSpPr>
              <p:spPr>
                <a:xfrm>
                  <a:off x="3386138" y="3025775"/>
                  <a:ext cx="1460500" cy="146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dirty="0"/>
                    <a:t>Documents store</a:t>
                  </a:r>
                </a:p>
              </p:txBody>
            </p:sp>
            <p:sp>
              <p:nvSpPr>
                <p:cNvPr id="14" name="Right Arrow 13"/>
                <p:cNvSpPr/>
                <p:nvPr/>
              </p:nvSpPr>
              <p:spPr>
                <a:xfrm>
                  <a:off x="4956508" y="3244850"/>
                  <a:ext cx="1333500" cy="1023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All docs</a:t>
                  </a:r>
                  <a:endParaRPr lang="en-GB"/>
                </a:p>
              </p:txBody>
            </p:sp>
            <p:sp>
              <p:nvSpPr>
                <p:cNvPr id="22" name="Rectangle 21"/>
                <p:cNvSpPr/>
                <p:nvPr/>
              </p:nvSpPr>
              <p:spPr>
                <a:xfrm>
                  <a:off x="9226550" y="3244850"/>
                  <a:ext cx="1333500" cy="1023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a:t>Reader</a:t>
                  </a:r>
                  <a:endParaRPr lang="en-GB" sz="2200" b="1"/>
                </a:p>
              </p:txBody>
            </p:sp>
            <p:pic>
              <p:nvPicPr>
                <p:cNvPr id="24" name="Picture 23">
                  <a:extLst>
                    <a:ext uri="{FF2B5EF4-FFF2-40B4-BE49-F238E27FC236}">
                      <a16:creationId xmlns:a16="http://schemas.microsoft.com/office/drawing/2014/main" id="{D9341765-8CA6-40BA-A904-AA2B63831A85}"/>
                    </a:ext>
                  </a:extLst>
                </p:cNvPr>
                <p:cNvPicPr>
                  <a:picLocks noChangeAspect="1"/>
                </p:cNvPicPr>
                <p:nvPr/>
              </p:nvPicPr>
              <p:blipFill rotWithShape="1">
                <a:blip r:embed="rId3"/>
                <a:srcRect l="3375" t="89334" r="76150" b="3066"/>
                <a:stretch/>
              </p:blipFill>
              <p:spPr>
                <a:xfrm>
                  <a:off x="10710141" y="3377334"/>
                  <a:ext cx="1333500" cy="279400"/>
                </a:xfrm>
                <a:prstGeom prst="roundRect">
                  <a:avLst>
                    <a:gd name="adj" fmla="val 8594"/>
                  </a:avLst>
                </a:prstGeom>
                <a:solidFill>
                  <a:srgbClr val="FFFFFF">
                    <a:shade val="85000"/>
                  </a:srgbClr>
                </a:solidFill>
                <a:ln>
                  <a:noFill/>
                </a:ln>
                <a:effectLst/>
              </p:spPr>
            </p:pic>
            <p:cxnSp>
              <p:nvCxnSpPr>
                <p:cNvPr id="19" name="Straight Arrow Connector 18"/>
                <p:cNvCxnSpPr/>
                <p:nvPr/>
              </p:nvCxnSpPr>
              <p:spPr>
                <a:xfrm flipV="1">
                  <a:off x="10687049" y="3841752"/>
                  <a:ext cx="646546" cy="663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3C0994F-F9A2-41C4-ABD6-2669EC19C3E1}"/>
                    </a:ext>
                  </a:extLst>
                </p:cNvPr>
                <p:cNvCxnSpPr>
                  <a:cxnSpLocks/>
                </p:cNvCxnSpPr>
                <p:nvPr/>
              </p:nvCxnSpPr>
              <p:spPr>
                <a:xfrm>
                  <a:off x="9614333" y="2827049"/>
                  <a:ext cx="1877" cy="32543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91C80A0-3001-46A9-A7B2-B6657D13DBE2}"/>
                    </a:ext>
                  </a:extLst>
                </p:cNvPr>
                <p:cNvSpPr/>
                <p:nvPr/>
              </p:nvSpPr>
              <p:spPr>
                <a:xfrm>
                  <a:off x="6305550" y="3368675"/>
                  <a:ext cx="1333500" cy="7762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dirty="0"/>
                    <a:t>Retriever</a:t>
                  </a:r>
                  <a:endParaRPr lang="en-GB" sz="2200" b="1" dirty="0"/>
                </a:p>
              </p:txBody>
            </p:sp>
            <p:sp>
              <p:nvSpPr>
                <p:cNvPr id="11" name="Right Arrow 15">
                  <a:extLst>
                    <a:ext uri="{FF2B5EF4-FFF2-40B4-BE49-F238E27FC236}">
                      <a16:creationId xmlns:a16="http://schemas.microsoft.com/office/drawing/2014/main" id="{52E620DD-79A0-42E6-9181-394F3BB5375A}"/>
                    </a:ext>
                  </a:extLst>
                </p:cNvPr>
                <p:cNvSpPr/>
                <p:nvPr/>
              </p:nvSpPr>
              <p:spPr>
                <a:xfrm>
                  <a:off x="7766050" y="3612284"/>
                  <a:ext cx="1333500" cy="35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8A750F3C-6CE4-4D0F-AD53-4A372DC051B1}"/>
                    </a:ext>
                  </a:extLst>
                </p:cNvPr>
                <p:cNvSpPr/>
                <p:nvPr/>
              </p:nvSpPr>
              <p:spPr>
                <a:xfrm>
                  <a:off x="8008505" y="3759633"/>
                  <a:ext cx="711200" cy="1023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Top-k docs</a:t>
                  </a:r>
                  <a:endParaRPr lang="en-GB">
                    <a:solidFill>
                      <a:schemeClr val="tx1"/>
                    </a:solidFill>
                  </a:endParaRPr>
                </a:p>
              </p:txBody>
            </p:sp>
            <p:pic>
              <p:nvPicPr>
                <p:cNvPr id="16" name="Picture 15">
                  <a:extLst>
                    <a:ext uri="{FF2B5EF4-FFF2-40B4-BE49-F238E27FC236}">
                      <a16:creationId xmlns:a16="http://schemas.microsoft.com/office/drawing/2014/main" id="{D700EFA3-C8E7-4211-9CBA-FCD88C0C6E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2456" y="3088698"/>
                  <a:ext cx="568325" cy="525463"/>
                </a:xfrm>
                <a:prstGeom prst="rect">
                  <a:avLst/>
                </a:prstGeom>
              </p:spPr>
            </p:pic>
          </p:grpSp>
        </p:grpSp>
      </p:grpSp>
      <p:sp>
        <p:nvSpPr>
          <p:cNvPr id="20" name="Rectangle 19">
            <a:extLst>
              <a:ext uri="{FF2B5EF4-FFF2-40B4-BE49-F238E27FC236}">
                <a16:creationId xmlns:a16="http://schemas.microsoft.com/office/drawing/2014/main" id="{1C09FD5D-BBD7-40DC-9408-66DA773CB8CE}"/>
              </a:ext>
            </a:extLst>
          </p:cNvPr>
          <p:cNvSpPr/>
          <p:nvPr/>
        </p:nvSpPr>
        <p:spPr>
          <a:xfrm>
            <a:off x="5993896" y="4817813"/>
            <a:ext cx="4714498" cy="16464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E299392D-4533-4896-A13B-FBA6BB1D0F0B}"/>
              </a:ext>
            </a:extLst>
          </p:cNvPr>
          <p:cNvSpPr txBox="1"/>
          <p:nvPr/>
        </p:nvSpPr>
        <p:spPr>
          <a:xfrm>
            <a:off x="6304411" y="5172780"/>
            <a:ext cx="4046376" cy="954107"/>
          </a:xfrm>
          <a:prstGeom prst="rect">
            <a:avLst/>
          </a:prstGeom>
          <a:noFill/>
        </p:spPr>
        <p:txBody>
          <a:bodyPr wrap="square" rtlCol="0">
            <a:spAutoFit/>
          </a:bodyPr>
          <a:lstStyle/>
          <a:p>
            <a:pPr algn="ctr"/>
            <a:r>
              <a:rPr lang="en-US" sz="2000">
                <a:latin typeface="Arial Narrow" panose="020B0606020202030204" pitchFamily="34" charset="0"/>
              </a:rPr>
              <a:t>Reader :                   3+hours/query</a:t>
            </a:r>
          </a:p>
          <a:p>
            <a:pPr algn="ctr"/>
            <a:r>
              <a:rPr lang="en-US" sz="2000">
                <a:latin typeface="Arial Narrow" panose="020B0606020202030204" pitchFamily="34" charset="0"/>
              </a:rPr>
              <a:t>w/Retriever:             0.5-2 sec/query</a:t>
            </a:r>
          </a:p>
          <a:p>
            <a:pPr algn="ctr"/>
            <a:r>
              <a:rPr lang="en-US" sz="1600">
                <a:latin typeface="Arial Narrow" panose="020B0606020202030204" pitchFamily="34" charset="0"/>
              </a:rPr>
              <a:t>(7.5k docs form NQ dev, Roberta -base,Tesla V100</a:t>
            </a:r>
            <a:r>
              <a:rPr lang="en-US" sz="1400">
                <a:latin typeface="Arial Narrow" panose="020B0606020202030204" pitchFamily="34" charset="0"/>
              </a:rPr>
              <a:t>)</a:t>
            </a:r>
          </a:p>
        </p:txBody>
      </p:sp>
      <p:sp>
        <p:nvSpPr>
          <p:cNvPr id="44" name="Text Placeholder 2">
            <a:extLst>
              <a:ext uri="{FF2B5EF4-FFF2-40B4-BE49-F238E27FC236}">
                <a16:creationId xmlns:a16="http://schemas.microsoft.com/office/drawing/2014/main" id="{C55F3DD4-A9D4-4330-8D13-21567761A80D}"/>
              </a:ext>
            </a:extLst>
          </p:cNvPr>
          <p:cNvSpPr txBox="1">
            <a:spLocks/>
          </p:cNvSpPr>
          <p:nvPr/>
        </p:nvSpPr>
        <p:spPr>
          <a:xfrm>
            <a:off x="6280889" y="680090"/>
            <a:ext cx="5172170" cy="236869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1" dirty="0">
                <a:solidFill>
                  <a:srgbClr val="EF3078"/>
                </a:solidFill>
                <a:latin typeface="Arial" panose="020B0604020202020204" pitchFamily="34" charset="0"/>
                <a:cs typeface="Arial" panose="020B0604020202020204" pitchFamily="34" charset="0"/>
              </a:rPr>
              <a:t>Challenges</a:t>
            </a:r>
            <a:endParaRPr lang="en-US" b="1" dirty="0">
              <a:solidFill>
                <a:srgbClr val="EF3078"/>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sz="1600" dirty="0">
                <a:solidFill>
                  <a:schemeClr val="tx1"/>
                </a:solidFill>
                <a:latin typeface="Arial" panose="020B0604020202020204" pitchFamily="34" charset="0"/>
                <a:cs typeface="Arial" panose="020B0604020202020204" pitchFamily="34" charset="0"/>
              </a:rPr>
              <a:t>Speed</a:t>
            </a:r>
            <a:endParaRPr lang="en-US" sz="1600" noProof="0" dirty="0">
              <a:solidFill>
                <a:schemeClr val="tx1"/>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sz="1600" dirty="0">
                <a:solidFill>
                  <a:schemeClr val="tx1"/>
                </a:solidFill>
                <a:latin typeface="Arial" panose="020B0604020202020204" pitchFamily="34" charset="0"/>
                <a:cs typeface="Arial" panose="020B0604020202020204" pitchFamily="34" charset="0"/>
              </a:rPr>
              <a:t>Aggregation of predictions</a:t>
            </a:r>
          </a:p>
          <a:p>
            <a:pPr marL="285750" indent="-285750">
              <a:buFont typeface="Wingdings" panose="05000000000000000000" pitchFamily="2" charset="2"/>
              <a:buChar char="Ø"/>
              <a:defRPr/>
            </a:pPr>
            <a:endParaRPr lang="en-US" sz="1600" dirty="0">
              <a:solidFill>
                <a:schemeClr val="tx1"/>
              </a:solidFill>
              <a:latin typeface="Arial" panose="020B0604020202020204" pitchFamily="34" charset="0"/>
              <a:cs typeface="Arial" panose="020B0604020202020204" pitchFamily="34" charset="0"/>
            </a:endParaRPr>
          </a:p>
          <a:p>
            <a:pPr>
              <a:defRPr/>
            </a:pPr>
            <a:r>
              <a:rPr lang="en-US" sz="2000" b="1" dirty="0">
                <a:latin typeface="Arial" panose="020B0604020202020204" pitchFamily="34" charset="0"/>
                <a:cs typeface="Arial" panose="020B0604020202020204" pitchFamily="34" charset="0"/>
              </a:rPr>
              <a:t>Popular approach</a:t>
            </a:r>
          </a:p>
          <a:p>
            <a:pPr marL="285750" indent="-285750">
              <a:buFont typeface="Wingdings" panose="05000000000000000000" pitchFamily="2" charset="2"/>
              <a:buChar char="Ø"/>
              <a:defRPr/>
            </a:pPr>
            <a:r>
              <a:rPr lang="en-US" sz="1600" dirty="0">
                <a:solidFill>
                  <a:schemeClr val="tx1"/>
                </a:solidFill>
                <a:latin typeface="Arial" panose="020B0604020202020204" pitchFamily="34" charset="0"/>
                <a:cs typeface="Arial" panose="020B0604020202020204" pitchFamily="34" charset="0"/>
              </a:rPr>
              <a:t>Retriever-Reader-Pipeline</a:t>
            </a:r>
          </a:p>
        </p:txBody>
      </p:sp>
    </p:spTree>
    <p:extLst>
      <p:ext uri="{BB962C8B-B14F-4D97-AF65-F5344CB8AC3E}">
        <p14:creationId xmlns:p14="http://schemas.microsoft.com/office/powerpoint/2010/main" val="38242303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38F1F9D4-4254-4574-B921-BB1A469E32AD}"/>
              </a:ext>
            </a:extLst>
          </p:cNvPr>
          <p:cNvSpPr txBox="1">
            <a:spLocks/>
          </p:cNvSpPr>
          <p:nvPr/>
        </p:nvSpPr>
        <p:spPr>
          <a:xfrm>
            <a:off x="770893" y="1601010"/>
            <a:ext cx="4827178" cy="40421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defRPr/>
            </a:pPr>
            <a:r>
              <a:rPr lang="en-US" sz="2800">
                <a:solidFill>
                  <a:srgbClr val="EF3078"/>
                </a:solidFill>
                <a:latin typeface="Franklin Gothic Demi"/>
              </a:rPr>
              <a:t>Sparse </a:t>
            </a:r>
            <a:r>
              <a:rPr lang="en-US" sz="2800">
                <a:solidFill>
                  <a:srgbClr val="EF3078"/>
                </a:solidFill>
                <a:latin typeface="Franklin Gothic Demi"/>
                <a:ea typeface="+mj-lt"/>
                <a:cs typeface="+mj-lt"/>
              </a:rPr>
              <a:t>Retrieval</a:t>
            </a:r>
            <a:endParaRPr lang="en-US">
              <a:ea typeface="+mj-lt"/>
              <a:cs typeface="+mj-lt"/>
            </a:endParaRPr>
          </a:p>
        </p:txBody>
      </p:sp>
      <p:sp>
        <p:nvSpPr>
          <p:cNvPr id="9" name="Text Placeholder 3">
            <a:extLst>
              <a:ext uri="{FF2B5EF4-FFF2-40B4-BE49-F238E27FC236}">
                <a16:creationId xmlns:a16="http://schemas.microsoft.com/office/drawing/2014/main" id="{785EE263-96C7-4CF2-B6FD-01A429F33CBC}"/>
              </a:ext>
            </a:extLst>
          </p:cNvPr>
          <p:cNvSpPr txBox="1">
            <a:spLocks/>
          </p:cNvSpPr>
          <p:nvPr/>
        </p:nvSpPr>
        <p:spPr>
          <a:xfrm>
            <a:off x="6434760" y="1601010"/>
            <a:ext cx="4764829" cy="40421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defRPr/>
            </a:pPr>
            <a:r>
              <a:rPr lang="en-US" sz="2800">
                <a:solidFill>
                  <a:srgbClr val="03A1A4"/>
                </a:solidFill>
                <a:latin typeface="Franklin Gothic Demi"/>
                <a:ea typeface="+mj-lt"/>
                <a:cs typeface="+mj-lt"/>
              </a:rPr>
              <a:t>Dense Retrieval</a:t>
            </a:r>
            <a:endParaRPr lang="en-US"/>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rgbClr val="7CA655"/>
              </a:solidFill>
              <a:effectLst/>
              <a:uLnTx/>
              <a:uFillTx/>
              <a:latin typeface="Franklin Gothic Demi"/>
              <a:ea typeface="+mn-ea"/>
              <a:cs typeface="+mn-cs"/>
            </a:endParaRPr>
          </a:p>
        </p:txBody>
      </p:sp>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757224" y="2199436"/>
            <a:ext cx="5173675" cy="3439364"/>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r>
              <a:rPr lang="en-US" sz="2400">
                <a:solidFill>
                  <a:schemeClr val="tx1"/>
                </a:solidFill>
                <a:latin typeface="Franklin Gothic Book"/>
              </a:rPr>
              <a:t>TF-IDF / BM25</a:t>
            </a:r>
          </a:p>
          <a:p>
            <a:pPr>
              <a:lnSpc>
                <a:spcPct val="114999"/>
              </a:lnSpc>
              <a:defRPr/>
            </a:pPr>
            <a:r>
              <a:rPr lang="en-US" sz="2400">
                <a:solidFill>
                  <a:schemeClr val="tx1"/>
                </a:solidFill>
                <a:ea typeface="+mn-lt"/>
                <a:cs typeface="+mn-lt"/>
              </a:rPr>
              <a:t>Operate by looking for shared keywords between the document and query.</a:t>
            </a:r>
            <a:endParaRPr lang="en-US" sz="2400">
              <a:solidFill>
                <a:schemeClr val="tx1"/>
              </a:solidFill>
              <a:latin typeface="Franklin Gothic Book"/>
            </a:endParaRPr>
          </a:p>
          <a:p>
            <a:pPr>
              <a:lnSpc>
                <a:spcPct val="114999"/>
              </a:lnSpc>
              <a:defRPr/>
            </a:pPr>
            <a:r>
              <a:rPr lang="en-US" sz="2400">
                <a:solidFill>
                  <a:srgbClr val="000000"/>
                </a:solidFill>
                <a:latin typeface="Franklin Gothic Book"/>
              </a:rPr>
              <a:t>simple but effective.</a:t>
            </a:r>
          </a:p>
          <a:p>
            <a:pPr>
              <a:lnSpc>
                <a:spcPct val="114999"/>
              </a:lnSpc>
              <a:defRPr/>
            </a:pPr>
            <a:r>
              <a:rPr lang="en-US" sz="2400">
                <a:solidFill>
                  <a:schemeClr val="tx1"/>
                </a:solidFill>
                <a:ea typeface="+mn-lt"/>
                <a:cs typeface="+mn-lt"/>
              </a:rPr>
              <a:t>don’t need to be trained.</a:t>
            </a:r>
            <a:endParaRPr lang="en-US" sz="2400">
              <a:solidFill>
                <a:schemeClr val="tx1"/>
              </a:solidFill>
              <a:latin typeface="Franklin Gothic Book"/>
            </a:endParaRPr>
          </a:p>
          <a:p>
            <a:pPr>
              <a:lnSpc>
                <a:spcPct val="114999"/>
              </a:lnSpc>
              <a:defRPr/>
            </a:pPr>
            <a:endParaRPr lang="en-US" sz="2400">
              <a:solidFill>
                <a:srgbClr val="000000"/>
              </a:solidFill>
              <a:latin typeface="Franklin Gothic Book"/>
            </a:endParaRPr>
          </a:p>
          <a:p>
            <a:pPr>
              <a:lnSpc>
                <a:spcPct val="114999"/>
              </a:lnSpc>
              <a:defRPr/>
            </a:pPr>
            <a:endParaRPr lang="en-US" sz="2400">
              <a:solidFill>
                <a:srgbClr val="000000"/>
              </a:solidFill>
              <a:latin typeface="Franklin Gothic Book"/>
            </a:endParaRPr>
          </a:p>
        </p:txBody>
      </p:sp>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609600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Types of information retrieval</a:t>
            </a:r>
            <a:endParaRPr lang="en-US" sz="3600">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11" name="Content Placeholder 5">
            <a:extLst>
              <a:ext uri="{FF2B5EF4-FFF2-40B4-BE49-F238E27FC236}">
                <a16:creationId xmlns:a16="http://schemas.microsoft.com/office/drawing/2014/main" id="{30D3D17E-D913-429A-A9DF-7C620AFF03BC}"/>
              </a:ext>
            </a:extLst>
          </p:cNvPr>
          <p:cNvSpPr txBox="1">
            <a:spLocks/>
          </p:cNvSpPr>
          <p:nvPr/>
        </p:nvSpPr>
        <p:spPr>
          <a:xfrm>
            <a:off x="6261102" y="2199436"/>
            <a:ext cx="5575297" cy="3439364"/>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a:solidFill>
                  <a:srgbClr val="000000"/>
                </a:solidFill>
                <a:latin typeface="Franklin Gothic Book"/>
                <a:ea typeface="+mn-lt"/>
                <a:cs typeface="+mn-lt"/>
              </a:rPr>
              <a:t>Dense Passage Retrieval</a:t>
            </a:r>
          </a:p>
          <a:p>
            <a:pPr>
              <a:defRPr/>
            </a:pPr>
            <a:r>
              <a:rPr lang="en-US" sz="2400">
                <a:solidFill>
                  <a:schemeClr val="tx1"/>
                </a:solidFill>
                <a:ea typeface="+mn-lt"/>
                <a:cs typeface="+mn-lt"/>
              </a:rPr>
              <a:t>Embed both document and query into a shared embedding space using deep neural network.</a:t>
            </a:r>
          </a:p>
          <a:p>
            <a:pPr>
              <a:defRPr/>
            </a:pPr>
            <a:r>
              <a:rPr lang="en-US" sz="2400">
                <a:solidFill>
                  <a:schemeClr val="tx1"/>
                </a:solidFill>
                <a:ea typeface="+mn-lt"/>
                <a:cs typeface="+mn-lt"/>
              </a:rPr>
              <a:t>Powerful but computationally more expensive especially during indexing.</a:t>
            </a:r>
          </a:p>
          <a:p>
            <a:pPr>
              <a:defRPr/>
            </a:pPr>
            <a:r>
              <a:rPr lang="en-US" sz="2400">
                <a:solidFill>
                  <a:schemeClr val="tx1"/>
                </a:solidFill>
                <a:ea typeface="+mn-lt"/>
                <a:cs typeface="+mn-lt"/>
              </a:rPr>
              <a:t>Trained using labelled datasets.</a:t>
            </a:r>
            <a:endParaRPr lang="en-US" sz="2400">
              <a:solidFill>
                <a:schemeClr val="tx1"/>
              </a:solidFill>
              <a:latin typeface="Tw Cen MT"/>
            </a:endParaRPr>
          </a:p>
          <a:p>
            <a:pPr>
              <a:defRPr/>
            </a:pPr>
            <a:endParaRPr lang="en-US" sz="2400">
              <a:solidFill>
                <a:schemeClr val="tx1"/>
              </a:solidFill>
              <a:latin typeface="Tw Cen MT"/>
            </a:endParaRPr>
          </a:p>
        </p:txBody>
      </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Tree>
    <p:extLst>
      <p:ext uri="{BB962C8B-B14F-4D97-AF65-F5344CB8AC3E}">
        <p14:creationId xmlns:p14="http://schemas.microsoft.com/office/powerpoint/2010/main" val="10797720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CD137E-7ABD-4EDC-9615-11024BDD5B34}"/>
              </a:ext>
            </a:extLst>
          </p:cNvPr>
          <p:cNvSpPr txBox="1"/>
          <p:nvPr/>
        </p:nvSpPr>
        <p:spPr>
          <a:xfrm>
            <a:off x="304124" y="99204"/>
            <a:ext cx="9640454" cy="646331"/>
          </a:xfrm>
          <a:prstGeom prst="rect">
            <a:avLst/>
          </a:prstGeom>
          <a:noFill/>
        </p:spPr>
        <p:txBody>
          <a:bodyPr wrap="square" lIns="91440" tIns="45720" rIns="91440" bIns="45720" anchor="t">
            <a:spAutoFit/>
          </a:bodyPr>
          <a:lstStyle/>
          <a:p>
            <a:pPr defTabSz="457200">
              <a:defRPr/>
            </a:pPr>
            <a:r>
              <a:rPr lang="en-US" sz="3600" b="1">
                <a:solidFill>
                  <a:srgbClr val="1C7CBB"/>
                </a:solidFill>
              </a:rPr>
              <a:t>Sparse </a:t>
            </a:r>
            <a:r>
              <a:rPr lang="en-US" sz="3600" b="1">
                <a:solidFill>
                  <a:srgbClr val="1C7CBB"/>
                </a:solidFill>
                <a:ea typeface="+mn-lt"/>
                <a:cs typeface="+mn-lt"/>
              </a:rPr>
              <a:t>retrievers are bottleneck for NLP systems</a:t>
            </a:r>
            <a:endParaRPr lang="en-US" sz="3600" b="1">
              <a:solidFill>
                <a:srgbClr val="1C7CBB"/>
              </a:solidFill>
            </a:endParaRPr>
          </a:p>
        </p:txBody>
      </p:sp>
      <p:grpSp>
        <p:nvGrpSpPr>
          <p:cNvPr id="3" name="Group 2">
            <a:extLst>
              <a:ext uri="{FF2B5EF4-FFF2-40B4-BE49-F238E27FC236}">
                <a16:creationId xmlns:a16="http://schemas.microsoft.com/office/drawing/2014/main" id="{AFF58788-52BF-4810-B839-3DAC66ACD941}"/>
              </a:ext>
            </a:extLst>
          </p:cNvPr>
          <p:cNvGrpSpPr/>
          <p:nvPr/>
        </p:nvGrpSpPr>
        <p:grpSpPr>
          <a:xfrm>
            <a:off x="515927" y="790526"/>
            <a:ext cx="1434489" cy="190500"/>
            <a:chOff x="4679586" y="878988"/>
            <a:chExt cx="1434489" cy="190500"/>
          </a:xfrm>
        </p:grpSpPr>
        <p:sp>
          <p:nvSpPr>
            <p:cNvPr id="4" name="Oval 3">
              <a:extLst>
                <a:ext uri="{FF2B5EF4-FFF2-40B4-BE49-F238E27FC236}">
                  <a16:creationId xmlns:a16="http://schemas.microsoft.com/office/drawing/2014/main" id="{30F9400E-EC75-48B4-A953-1349A827A8AE}"/>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Oval 4">
              <a:extLst>
                <a:ext uri="{FF2B5EF4-FFF2-40B4-BE49-F238E27FC236}">
                  <a16:creationId xmlns:a16="http://schemas.microsoft.com/office/drawing/2014/main" id="{50E090DE-03C7-4E04-A8B7-0B59F952446D}"/>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Oval 5">
              <a:extLst>
                <a:ext uri="{FF2B5EF4-FFF2-40B4-BE49-F238E27FC236}">
                  <a16:creationId xmlns:a16="http://schemas.microsoft.com/office/drawing/2014/main" id="{4ED8D9F6-CCFE-461F-BF46-1FBC437218D3}"/>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Oval 6">
              <a:extLst>
                <a:ext uri="{FF2B5EF4-FFF2-40B4-BE49-F238E27FC236}">
                  <a16:creationId xmlns:a16="http://schemas.microsoft.com/office/drawing/2014/main" id="{200B5B01-8BE1-4271-BD19-D5AB21F85135}"/>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Oval 7">
              <a:extLst>
                <a:ext uri="{FF2B5EF4-FFF2-40B4-BE49-F238E27FC236}">
                  <a16:creationId xmlns:a16="http://schemas.microsoft.com/office/drawing/2014/main" id="{FA4C058B-C694-4986-BD2B-5E2F0CD341F1}"/>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2" name="Picture 11">
            <a:extLst>
              <a:ext uri="{FF2B5EF4-FFF2-40B4-BE49-F238E27FC236}">
                <a16:creationId xmlns:a16="http://schemas.microsoft.com/office/drawing/2014/main" id="{B9CFBFF0-88C0-4B73-92E6-91826E09DDCA}"/>
              </a:ext>
            </a:extLst>
          </p:cNvPr>
          <p:cNvPicPr>
            <a:picLocks noChangeAspect="1"/>
          </p:cNvPicPr>
          <p:nvPr/>
        </p:nvPicPr>
        <p:blipFill>
          <a:blip r:embed="rId2"/>
          <a:stretch>
            <a:fillRect/>
          </a:stretch>
        </p:blipFill>
        <p:spPr>
          <a:xfrm>
            <a:off x="10096500" y="0"/>
            <a:ext cx="2095500" cy="1487431"/>
          </a:xfrm>
          <a:prstGeom prst="rect">
            <a:avLst/>
          </a:prstGeom>
        </p:spPr>
      </p:pic>
      <p:sp>
        <p:nvSpPr>
          <p:cNvPr id="39" name="Text Placeholder 2">
            <a:extLst>
              <a:ext uri="{FF2B5EF4-FFF2-40B4-BE49-F238E27FC236}">
                <a16:creationId xmlns:a16="http://schemas.microsoft.com/office/drawing/2014/main" id="{38F1F9D4-4254-4574-B921-BB1A469E32AD}"/>
              </a:ext>
            </a:extLst>
          </p:cNvPr>
          <p:cNvSpPr txBox="1">
            <a:spLocks/>
          </p:cNvSpPr>
          <p:nvPr/>
        </p:nvSpPr>
        <p:spPr>
          <a:xfrm>
            <a:off x="515927" y="1162700"/>
            <a:ext cx="5135133" cy="1169108"/>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600" b="1" noProof="0">
                <a:solidFill>
                  <a:srgbClr val="03A1A4"/>
                </a:solidFill>
                <a:latin typeface="Arial" panose="020B0604020202020204" pitchFamily="34" charset="0"/>
                <a:cs typeface="Arial" panose="020B0604020202020204" pitchFamily="34" charset="0"/>
              </a:rPr>
              <a:t>Question</a:t>
            </a:r>
            <a:r>
              <a:rPr lang="en-US" sz="2600" b="1" noProof="0">
                <a:solidFill>
                  <a:srgbClr val="1C7CBB"/>
                </a:solidFill>
                <a:latin typeface="Arial" panose="020B0604020202020204" pitchFamily="34" charset="0"/>
                <a:cs typeface="Arial" panose="020B0604020202020204" pitchFamily="34" charset="0"/>
              </a:rPr>
              <a:t>:</a:t>
            </a:r>
          </a:p>
          <a:p>
            <a:pPr>
              <a:defRPr/>
            </a:pPr>
            <a:r>
              <a:rPr lang="en-US" sz="2000" b="1">
                <a:solidFill>
                  <a:schemeClr val="tx1"/>
                </a:solidFill>
                <a:latin typeface="Arial" panose="020B0604020202020204" pitchFamily="34" charset="0"/>
                <a:cs typeface="Arial" panose="020B0604020202020204" pitchFamily="34" charset="0"/>
              </a:rPr>
              <a:t>What is Berlin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solidFill>
                  <a:schemeClr val="tx1"/>
                </a:solidFill>
                <a:latin typeface="Arial" panose="020B0604020202020204" pitchFamily="34" charset="0"/>
                <a:cs typeface="Arial" panose="020B0604020202020204" pitchFamily="34" charset="0"/>
              </a:rPr>
              <a:t>Large collection of documents:</a:t>
            </a:r>
          </a:p>
        </p:txBody>
      </p:sp>
      <p:pic>
        <p:nvPicPr>
          <p:cNvPr id="43" name="Picture 42">
            <a:extLst>
              <a:ext uri="{FF2B5EF4-FFF2-40B4-BE49-F238E27FC236}">
                <a16:creationId xmlns:a16="http://schemas.microsoft.com/office/drawing/2014/main" id="{D9341765-8CA6-40BA-A904-AA2B63831A85}"/>
              </a:ext>
            </a:extLst>
          </p:cNvPr>
          <p:cNvPicPr>
            <a:picLocks noChangeAspect="1"/>
          </p:cNvPicPr>
          <p:nvPr/>
        </p:nvPicPr>
        <p:blipFill rotWithShape="1">
          <a:blip r:embed="rId3"/>
          <a:srcRect l="3375" t="89334" r="76150" b="3066"/>
          <a:stretch/>
        </p:blipFill>
        <p:spPr>
          <a:xfrm>
            <a:off x="340010" y="5889631"/>
            <a:ext cx="2496312" cy="521208"/>
          </a:xfrm>
          <a:prstGeom prst="roundRect">
            <a:avLst>
              <a:gd name="adj" fmla="val 8594"/>
            </a:avLst>
          </a:prstGeom>
          <a:solidFill>
            <a:srgbClr val="FFFFFF">
              <a:shade val="85000"/>
            </a:srgbClr>
          </a:solidFill>
          <a:ln>
            <a:noFill/>
          </a:ln>
          <a:effec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853" y="2697019"/>
            <a:ext cx="2794805" cy="2584713"/>
          </a:xfrm>
          <a:prstGeom prst="rect">
            <a:avLst/>
          </a:prstGeom>
        </p:spPr>
      </p:pic>
      <p:sp>
        <p:nvSpPr>
          <p:cNvPr id="9" name="TextBox 8">
            <a:extLst>
              <a:ext uri="{FF2B5EF4-FFF2-40B4-BE49-F238E27FC236}">
                <a16:creationId xmlns:a16="http://schemas.microsoft.com/office/drawing/2014/main" id="{333F00D0-B6A2-4F67-A07A-C3012FECB041}"/>
              </a:ext>
            </a:extLst>
          </p:cNvPr>
          <p:cNvSpPr txBox="1"/>
          <p:nvPr/>
        </p:nvSpPr>
        <p:spPr>
          <a:xfrm>
            <a:off x="302491" y="544021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solidFill>
                  <a:schemeClr val="tx2"/>
                </a:solidFill>
                <a:latin typeface="Arial Narrow"/>
                <a:cs typeface="Arial"/>
              </a:rPr>
              <a:t>Answer:</a:t>
            </a:r>
          </a:p>
        </p:txBody>
      </p:sp>
      <p:grpSp>
        <p:nvGrpSpPr>
          <p:cNvPr id="42" name="Group 41">
            <a:extLst>
              <a:ext uri="{FF2B5EF4-FFF2-40B4-BE49-F238E27FC236}">
                <a16:creationId xmlns:a16="http://schemas.microsoft.com/office/drawing/2014/main" id="{18ED92D3-7A57-487E-BD50-5EF1CD23FCAE}"/>
              </a:ext>
            </a:extLst>
          </p:cNvPr>
          <p:cNvGrpSpPr/>
          <p:nvPr/>
        </p:nvGrpSpPr>
        <p:grpSpPr>
          <a:xfrm>
            <a:off x="3270682" y="2332144"/>
            <a:ext cx="8669049" cy="2393700"/>
            <a:chOff x="3351501" y="2228235"/>
            <a:chExt cx="8669049" cy="2393700"/>
          </a:xfrm>
        </p:grpSpPr>
        <p:sp>
          <p:nvSpPr>
            <p:cNvPr id="26" name="Rectangle 25"/>
            <p:cNvSpPr/>
            <p:nvPr/>
          </p:nvSpPr>
          <p:spPr>
            <a:xfrm>
              <a:off x="10687050" y="3841750"/>
              <a:ext cx="1333500" cy="5254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rPr>
                <a:t>Answer</a:t>
              </a:r>
              <a:endParaRPr lang="en-GB" b="1">
                <a:solidFill>
                  <a:schemeClr val="tx1"/>
                </a:solidFill>
              </a:endParaRPr>
            </a:p>
          </p:txBody>
        </p:sp>
        <p:grpSp>
          <p:nvGrpSpPr>
            <p:cNvPr id="41" name="Group 40">
              <a:extLst>
                <a:ext uri="{FF2B5EF4-FFF2-40B4-BE49-F238E27FC236}">
                  <a16:creationId xmlns:a16="http://schemas.microsoft.com/office/drawing/2014/main" id="{C6F3FA0F-BA0C-4FC1-97D2-1A50CFB71E93}"/>
                </a:ext>
              </a:extLst>
            </p:cNvPr>
            <p:cNvGrpSpPr/>
            <p:nvPr/>
          </p:nvGrpSpPr>
          <p:grpSpPr>
            <a:xfrm>
              <a:off x="3351501" y="2228235"/>
              <a:ext cx="8657504" cy="2393700"/>
              <a:chOff x="3386137" y="2389871"/>
              <a:chExt cx="8657504" cy="2393700"/>
            </a:xfrm>
          </p:grpSpPr>
          <p:sp>
            <p:nvSpPr>
              <p:cNvPr id="23" name="Rectangle 22">
                <a:extLst>
                  <a:ext uri="{FF2B5EF4-FFF2-40B4-BE49-F238E27FC236}">
                    <a16:creationId xmlns:a16="http://schemas.microsoft.com/office/drawing/2014/main" id="{991FE8CC-2184-4267-B572-B4A768D7C135}"/>
                  </a:ext>
                </a:extLst>
              </p:cNvPr>
              <p:cNvSpPr/>
              <p:nvPr/>
            </p:nvSpPr>
            <p:spPr>
              <a:xfrm>
                <a:off x="9018198" y="2389871"/>
                <a:ext cx="1193757" cy="4705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tx1"/>
                    </a:solidFill>
                  </a:rPr>
                  <a:t>Question</a:t>
                </a:r>
                <a:endParaRPr lang="en-GB" b="1" dirty="0">
                  <a:solidFill>
                    <a:schemeClr val="tx1"/>
                  </a:solidFill>
                </a:endParaRPr>
              </a:p>
            </p:txBody>
          </p:sp>
          <p:grpSp>
            <p:nvGrpSpPr>
              <p:cNvPr id="37" name="Group 36">
                <a:extLst>
                  <a:ext uri="{FF2B5EF4-FFF2-40B4-BE49-F238E27FC236}">
                    <a16:creationId xmlns:a16="http://schemas.microsoft.com/office/drawing/2014/main" id="{188B79E5-8992-433E-AC67-CBA8C4267A2B}"/>
                  </a:ext>
                </a:extLst>
              </p:cNvPr>
              <p:cNvGrpSpPr/>
              <p:nvPr/>
            </p:nvGrpSpPr>
            <p:grpSpPr>
              <a:xfrm>
                <a:off x="3386137" y="2827049"/>
                <a:ext cx="8657504" cy="1956522"/>
                <a:chOff x="3386137" y="2827049"/>
                <a:chExt cx="8657504" cy="1956522"/>
              </a:xfrm>
            </p:grpSpPr>
            <p:sp>
              <p:nvSpPr>
                <p:cNvPr id="13" name="Flowchart: Magnetic Disk 12"/>
                <p:cNvSpPr/>
                <p:nvPr/>
              </p:nvSpPr>
              <p:spPr>
                <a:xfrm>
                  <a:off x="3386137" y="3025775"/>
                  <a:ext cx="1439051" cy="146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GB" sz="2000" b="1" dirty="0"/>
                    <a:t>Documents store</a:t>
                  </a:r>
                </a:p>
              </p:txBody>
            </p:sp>
            <p:sp>
              <p:nvSpPr>
                <p:cNvPr id="14" name="Right Arrow 13"/>
                <p:cNvSpPr/>
                <p:nvPr/>
              </p:nvSpPr>
              <p:spPr>
                <a:xfrm>
                  <a:off x="4846638" y="3244850"/>
                  <a:ext cx="1333500" cy="10239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All docs</a:t>
                  </a:r>
                  <a:endParaRPr lang="en-GB"/>
                </a:p>
              </p:txBody>
            </p:sp>
            <p:sp>
              <p:nvSpPr>
                <p:cNvPr id="22" name="Rectangle 21"/>
                <p:cNvSpPr/>
                <p:nvPr/>
              </p:nvSpPr>
              <p:spPr>
                <a:xfrm>
                  <a:off x="9226550" y="3244850"/>
                  <a:ext cx="1333500" cy="1023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200" b="1"/>
                    <a:t>Reader</a:t>
                  </a:r>
                  <a:endParaRPr lang="en-GB" sz="2200" b="1"/>
                </a:p>
              </p:txBody>
            </p:sp>
            <p:pic>
              <p:nvPicPr>
                <p:cNvPr id="24" name="Picture 23">
                  <a:extLst>
                    <a:ext uri="{FF2B5EF4-FFF2-40B4-BE49-F238E27FC236}">
                      <a16:creationId xmlns:a16="http://schemas.microsoft.com/office/drawing/2014/main" id="{D9341765-8CA6-40BA-A904-AA2B63831A85}"/>
                    </a:ext>
                  </a:extLst>
                </p:cNvPr>
                <p:cNvPicPr>
                  <a:picLocks noChangeAspect="1"/>
                </p:cNvPicPr>
                <p:nvPr/>
              </p:nvPicPr>
              <p:blipFill rotWithShape="1">
                <a:blip r:embed="rId3"/>
                <a:srcRect l="3375" t="89334" r="76150" b="3066"/>
                <a:stretch/>
              </p:blipFill>
              <p:spPr>
                <a:xfrm>
                  <a:off x="10710141" y="3377334"/>
                  <a:ext cx="1333500" cy="279400"/>
                </a:xfrm>
                <a:prstGeom prst="roundRect">
                  <a:avLst>
                    <a:gd name="adj" fmla="val 8594"/>
                  </a:avLst>
                </a:prstGeom>
                <a:solidFill>
                  <a:srgbClr val="FFFFFF">
                    <a:shade val="85000"/>
                  </a:srgbClr>
                </a:solidFill>
                <a:ln>
                  <a:noFill/>
                </a:ln>
                <a:effectLst/>
              </p:spPr>
            </p:pic>
            <p:cxnSp>
              <p:nvCxnSpPr>
                <p:cNvPr id="19" name="Straight Arrow Connector 18"/>
                <p:cNvCxnSpPr/>
                <p:nvPr/>
              </p:nvCxnSpPr>
              <p:spPr>
                <a:xfrm flipV="1">
                  <a:off x="10687049" y="3841752"/>
                  <a:ext cx="646546" cy="6637"/>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3C0994F-F9A2-41C4-ABD6-2669EC19C3E1}"/>
                    </a:ext>
                  </a:extLst>
                </p:cNvPr>
                <p:cNvCxnSpPr>
                  <a:cxnSpLocks/>
                </p:cNvCxnSpPr>
                <p:nvPr/>
              </p:nvCxnSpPr>
              <p:spPr>
                <a:xfrm>
                  <a:off x="9614333" y="2827049"/>
                  <a:ext cx="1877" cy="325438"/>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91C80A0-3001-46A9-A7B2-B6657D13DBE2}"/>
                    </a:ext>
                  </a:extLst>
                </p:cNvPr>
                <p:cNvSpPr/>
                <p:nvPr/>
              </p:nvSpPr>
              <p:spPr>
                <a:xfrm>
                  <a:off x="6190096" y="3114675"/>
                  <a:ext cx="1599044" cy="13881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000" b="1"/>
                    <a:t>TF-IDF/BM25</a:t>
                  </a:r>
                </a:p>
              </p:txBody>
            </p:sp>
            <p:sp>
              <p:nvSpPr>
                <p:cNvPr id="11" name="Right Arrow 15">
                  <a:extLst>
                    <a:ext uri="{FF2B5EF4-FFF2-40B4-BE49-F238E27FC236}">
                      <a16:creationId xmlns:a16="http://schemas.microsoft.com/office/drawing/2014/main" id="{52E620DD-79A0-42E6-9181-394F3BB5375A}"/>
                    </a:ext>
                  </a:extLst>
                </p:cNvPr>
                <p:cNvSpPr/>
                <p:nvPr/>
              </p:nvSpPr>
              <p:spPr>
                <a:xfrm>
                  <a:off x="7841095" y="3614161"/>
                  <a:ext cx="1333500" cy="352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8A750F3C-6CE4-4D0F-AD53-4A372DC051B1}"/>
                    </a:ext>
                  </a:extLst>
                </p:cNvPr>
                <p:cNvSpPr/>
                <p:nvPr/>
              </p:nvSpPr>
              <p:spPr>
                <a:xfrm>
                  <a:off x="8008505" y="3759633"/>
                  <a:ext cx="711200" cy="10239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Top-k docs</a:t>
                  </a:r>
                  <a:endParaRPr lang="en-GB">
                    <a:solidFill>
                      <a:schemeClr val="tx1"/>
                    </a:solidFill>
                  </a:endParaRPr>
                </a:p>
              </p:txBody>
            </p:sp>
            <p:pic>
              <p:nvPicPr>
                <p:cNvPr id="16" name="Picture 15">
                  <a:extLst>
                    <a:ext uri="{FF2B5EF4-FFF2-40B4-BE49-F238E27FC236}">
                      <a16:creationId xmlns:a16="http://schemas.microsoft.com/office/drawing/2014/main" id="{D700EFA3-C8E7-4211-9CBA-FCD88C0C6E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2456" y="3088698"/>
                  <a:ext cx="568325" cy="525463"/>
                </a:xfrm>
                <a:prstGeom prst="rect">
                  <a:avLst/>
                </a:prstGeom>
              </p:spPr>
            </p:pic>
          </p:grpSp>
        </p:grpSp>
      </p:grpSp>
    </p:spTree>
    <p:extLst>
      <p:ext uri="{BB962C8B-B14F-4D97-AF65-F5344CB8AC3E}">
        <p14:creationId xmlns:p14="http://schemas.microsoft.com/office/powerpoint/2010/main" val="38305947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514769" y="1391254"/>
            <a:ext cx="11050310" cy="5217362"/>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r>
              <a:rPr lang="en-US" sz="2400">
                <a:solidFill>
                  <a:schemeClr val="tx1"/>
                </a:solidFill>
                <a:ea typeface="+mn-lt"/>
                <a:cs typeface="+mn-lt"/>
              </a:rPr>
              <a:t>Calculating the similarity of two pieces of text. Score = TF*IDF</a:t>
            </a:r>
            <a:endParaRPr lang="en-US" sz="2400">
              <a:solidFill>
                <a:schemeClr val="tx1"/>
              </a:solidFill>
              <a:latin typeface="Tw Cen MT"/>
            </a:endParaRPr>
          </a:p>
          <a:p>
            <a:pPr lvl="1">
              <a:defRPr/>
            </a:pPr>
            <a:r>
              <a:rPr lang="en-US" sz="2400" b="1">
                <a:solidFill>
                  <a:srgbClr val="03A1A4"/>
                </a:solidFill>
                <a:ea typeface="+mn-lt"/>
                <a:cs typeface="+mn-lt"/>
              </a:rPr>
              <a:t>TF</a:t>
            </a:r>
            <a:r>
              <a:rPr lang="en-US" sz="2400">
                <a:solidFill>
                  <a:schemeClr val="tx1"/>
                </a:solidFill>
                <a:ea typeface="+mn-lt"/>
                <a:cs typeface="+mn-lt"/>
              </a:rPr>
              <a:t> refers to how many words in the query are found in the context.</a:t>
            </a:r>
            <a:endParaRPr lang="en-US" sz="2400">
              <a:solidFill>
                <a:schemeClr val="tx1"/>
              </a:solidFill>
              <a:latin typeface="Tw Cen MT"/>
            </a:endParaRPr>
          </a:p>
          <a:p>
            <a:pPr lvl="1">
              <a:defRPr/>
            </a:pPr>
            <a:r>
              <a:rPr lang="en-US" sz="2400" b="1">
                <a:solidFill>
                  <a:srgbClr val="EF3078"/>
                </a:solidFill>
                <a:ea typeface="+mn-lt"/>
                <a:cs typeface="+mn-lt"/>
              </a:rPr>
              <a:t>IDF</a:t>
            </a:r>
            <a:r>
              <a:rPr lang="en-US" sz="2400">
                <a:solidFill>
                  <a:schemeClr val="tx1"/>
                </a:solidFill>
                <a:ea typeface="+mn-lt"/>
                <a:cs typeface="+mn-lt"/>
              </a:rPr>
              <a:t> is the inverse of the fraction of documents containing this word.</a:t>
            </a:r>
            <a:endParaRPr lang="en-US">
              <a:solidFill>
                <a:schemeClr val="tx1"/>
              </a:solidFill>
            </a:endParaRPr>
          </a:p>
          <a:p>
            <a:pPr lvl="1">
              <a:lnSpc>
                <a:spcPct val="114999"/>
              </a:lnSpc>
              <a:buFont typeface="Arial" pitchFamily="2" charset="2"/>
              <a:buChar char="•"/>
              <a:defRPr/>
            </a:pPr>
            <a:r>
              <a:rPr lang="en-US" sz="2400" i="1">
                <a:solidFill>
                  <a:schemeClr val="tx1"/>
                </a:solidFill>
                <a:ea typeface="+mn-lt"/>
                <a:cs typeface="+mn-lt"/>
              </a:rPr>
              <a:t>Hippocampus</a:t>
            </a:r>
          </a:p>
          <a:p>
            <a:pPr lvl="2">
              <a:defRPr/>
            </a:pPr>
            <a:r>
              <a:rPr lang="en-US" sz="2400" b="1">
                <a:solidFill>
                  <a:srgbClr val="03A1A4"/>
                </a:solidFill>
                <a:ea typeface="+mn-lt"/>
                <a:cs typeface="+mn-lt"/>
              </a:rPr>
              <a:t>TF</a:t>
            </a:r>
            <a:r>
              <a:rPr lang="en-US" sz="2400">
                <a:solidFill>
                  <a:schemeClr val="tx1"/>
                </a:solidFill>
                <a:ea typeface="+mn-lt"/>
                <a:cs typeface="+mn-lt"/>
              </a:rPr>
              <a:t> — the word is found in both the query and the context (high score).</a:t>
            </a:r>
            <a:endParaRPr lang="en-US" sz="2400" i="1">
              <a:solidFill>
                <a:schemeClr val="tx1"/>
              </a:solidFill>
              <a:ea typeface="+mn-lt"/>
              <a:cs typeface="+mn-lt"/>
            </a:endParaRPr>
          </a:p>
          <a:p>
            <a:pPr lvl="2">
              <a:defRPr/>
            </a:pPr>
            <a:r>
              <a:rPr lang="en-US" sz="2400" b="1">
                <a:solidFill>
                  <a:srgbClr val="EF3078"/>
                </a:solidFill>
                <a:ea typeface="+mn-lt"/>
                <a:cs typeface="+mn-lt"/>
              </a:rPr>
              <a:t>IDF</a:t>
            </a:r>
            <a:r>
              <a:rPr lang="en-US" sz="2400">
                <a:solidFill>
                  <a:srgbClr val="EF3078"/>
                </a:solidFill>
                <a:ea typeface="+mn-lt"/>
                <a:cs typeface="+mn-lt"/>
              </a:rPr>
              <a:t> </a:t>
            </a:r>
            <a:r>
              <a:rPr lang="en-US" sz="2400">
                <a:solidFill>
                  <a:schemeClr val="tx1"/>
                </a:solidFill>
                <a:ea typeface="+mn-lt"/>
                <a:cs typeface="+mn-lt"/>
              </a:rPr>
              <a:t>— the word </a:t>
            </a:r>
            <a:r>
              <a:rPr lang="en-US" sz="2400" i="1">
                <a:solidFill>
                  <a:schemeClr val="tx1"/>
                </a:solidFill>
                <a:ea typeface="+mn-lt"/>
                <a:cs typeface="+mn-lt"/>
              </a:rPr>
              <a:t>“hippocampus”</a:t>
            </a:r>
            <a:r>
              <a:rPr lang="en-US" sz="2400">
                <a:solidFill>
                  <a:schemeClr val="tx1"/>
                </a:solidFill>
                <a:ea typeface="+mn-lt"/>
                <a:cs typeface="+mn-lt"/>
              </a:rPr>
              <a:t> is </a:t>
            </a:r>
            <a:r>
              <a:rPr lang="en-US" sz="2400" i="1">
                <a:solidFill>
                  <a:schemeClr val="tx1"/>
                </a:solidFill>
                <a:ea typeface="+mn-lt"/>
                <a:cs typeface="+mn-lt"/>
              </a:rPr>
              <a:t>not</a:t>
            </a:r>
            <a:r>
              <a:rPr lang="en-US" sz="2400">
                <a:solidFill>
                  <a:schemeClr val="tx1"/>
                </a:solidFill>
                <a:ea typeface="+mn-lt"/>
                <a:cs typeface="+mn-lt"/>
              </a:rPr>
              <a:t> found in many other documents (so the </a:t>
            </a:r>
            <a:r>
              <a:rPr lang="en-US" sz="2400" i="1">
                <a:solidFill>
                  <a:schemeClr val="tx1"/>
                </a:solidFill>
                <a:ea typeface="+mn-lt"/>
                <a:cs typeface="+mn-lt"/>
              </a:rPr>
              <a:t>inverse</a:t>
            </a:r>
            <a:r>
              <a:rPr lang="en-US" sz="2400">
                <a:solidFill>
                  <a:schemeClr val="tx1"/>
                </a:solidFill>
                <a:ea typeface="+mn-lt"/>
                <a:cs typeface="+mn-lt"/>
              </a:rPr>
              <a:t> of the word frequency is a high number).</a:t>
            </a:r>
            <a:endParaRPr lang="en-US">
              <a:solidFill>
                <a:schemeClr val="tx1"/>
              </a:solidFill>
            </a:endParaRPr>
          </a:p>
          <a:p>
            <a:pPr lvl="1">
              <a:buFont typeface="Arial" panose="020B0604020202020204" pitchFamily="34" charset="0"/>
              <a:buChar char="•"/>
              <a:defRPr/>
            </a:pPr>
            <a:r>
              <a:rPr lang="en-US" sz="2400">
                <a:solidFill>
                  <a:schemeClr val="tx1"/>
                </a:solidFill>
                <a:ea typeface="+mn-lt"/>
                <a:cs typeface="+mn-lt"/>
              </a:rPr>
              <a:t>The</a:t>
            </a:r>
          </a:p>
          <a:p>
            <a:pPr lvl="2">
              <a:defRPr/>
            </a:pPr>
            <a:r>
              <a:rPr lang="en-US" sz="2400" b="1">
                <a:solidFill>
                  <a:srgbClr val="03A1A4"/>
                </a:solidFill>
                <a:ea typeface="+mn-lt"/>
                <a:cs typeface="+mn-lt"/>
              </a:rPr>
              <a:t>TF</a:t>
            </a:r>
            <a:r>
              <a:rPr lang="en-US" sz="2400">
                <a:solidFill>
                  <a:schemeClr val="tx1"/>
                </a:solidFill>
                <a:ea typeface="+mn-lt"/>
                <a:cs typeface="+mn-lt"/>
              </a:rPr>
              <a:t> — the word is found in both the query and the context (high score).</a:t>
            </a:r>
            <a:endParaRPr lang="en-US" sz="2400">
              <a:solidFill>
                <a:schemeClr val="tx1"/>
              </a:solidFill>
              <a:latin typeface="Tw Cen MT"/>
            </a:endParaRPr>
          </a:p>
          <a:p>
            <a:pPr lvl="2">
              <a:defRPr/>
            </a:pPr>
            <a:r>
              <a:rPr lang="en-US" sz="2400" b="1">
                <a:solidFill>
                  <a:srgbClr val="EF3078"/>
                </a:solidFill>
                <a:ea typeface="+mn-lt"/>
                <a:cs typeface="+mn-lt"/>
              </a:rPr>
              <a:t>IDF</a:t>
            </a:r>
            <a:r>
              <a:rPr lang="en-US" sz="2400">
                <a:solidFill>
                  <a:srgbClr val="03A1A4"/>
                </a:solidFill>
                <a:ea typeface="+mn-lt"/>
                <a:cs typeface="+mn-lt"/>
              </a:rPr>
              <a:t> </a:t>
            </a:r>
            <a:r>
              <a:rPr lang="en-US" sz="2400">
                <a:solidFill>
                  <a:schemeClr val="tx1"/>
                </a:solidFill>
                <a:ea typeface="+mn-lt"/>
                <a:cs typeface="+mn-lt"/>
              </a:rPr>
              <a:t>— the word </a:t>
            </a:r>
            <a:r>
              <a:rPr lang="en-US" sz="2400" i="1">
                <a:solidFill>
                  <a:schemeClr val="tx1"/>
                </a:solidFill>
                <a:ea typeface="+mn-lt"/>
                <a:cs typeface="+mn-lt"/>
              </a:rPr>
              <a:t>“the”</a:t>
            </a:r>
            <a:r>
              <a:rPr lang="en-US" sz="2400">
                <a:solidFill>
                  <a:schemeClr val="tx1"/>
                </a:solidFill>
                <a:ea typeface="+mn-lt"/>
                <a:cs typeface="+mn-lt"/>
              </a:rPr>
              <a:t> is found in many other documents (so the </a:t>
            </a:r>
            <a:r>
              <a:rPr lang="en-US" sz="2400" i="1">
                <a:solidFill>
                  <a:schemeClr val="tx1"/>
                </a:solidFill>
                <a:ea typeface="+mn-lt"/>
                <a:cs typeface="+mn-lt"/>
              </a:rPr>
              <a:t>inverse</a:t>
            </a:r>
            <a:r>
              <a:rPr lang="en-US" sz="2400">
                <a:solidFill>
                  <a:schemeClr val="tx1"/>
                </a:solidFill>
                <a:ea typeface="+mn-lt"/>
                <a:cs typeface="+mn-lt"/>
              </a:rPr>
              <a:t> of the word frequency is a </a:t>
            </a:r>
            <a:r>
              <a:rPr lang="en-US" sz="2400" i="1">
                <a:solidFill>
                  <a:schemeClr val="tx1"/>
                </a:solidFill>
                <a:ea typeface="+mn-lt"/>
                <a:cs typeface="+mn-lt"/>
              </a:rPr>
              <a:t>low</a:t>
            </a:r>
            <a:r>
              <a:rPr lang="en-US" sz="2400">
                <a:solidFill>
                  <a:schemeClr val="tx1"/>
                </a:solidFill>
                <a:ea typeface="+mn-lt"/>
                <a:cs typeface="+mn-lt"/>
              </a:rPr>
              <a:t> number).</a:t>
            </a:r>
            <a:endParaRPr lang="en-US">
              <a:solidFill>
                <a:schemeClr val="tx1"/>
              </a:solidFill>
            </a:endParaRPr>
          </a:p>
          <a:p>
            <a:pPr lvl="1">
              <a:defRPr/>
            </a:pPr>
            <a:r>
              <a:rPr lang="en-US" sz="2400">
                <a:solidFill>
                  <a:schemeClr val="tx1"/>
                </a:solidFill>
                <a:ea typeface="+mn-lt"/>
                <a:cs typeface="+mn-lt"/>
              </a:rPr>
              <a:t>Great for finding sequences that contain the same uncommon words</a:t>
            </a:r>
            <a:endParaRPr lang="en-US" sz="2400">
              <a:solidFill>
                <a:schemeClr val="tx1"/>
              </a:solidFill>
              <a:latin typeface="Tw Cen MT"/>
            </a:endParaRPr>
          </a:p>
          <a:p>
            <a:pPr lvl="1">
              <a:buFont typeface="Arial" panose="020B0604020202020204" pitchFamily="34" charset="0"/>
              <a:buChar char="•"/>
              <a:defRPr/>
            </a:pPr>
            <a:endParaRPr lang="en-US" sz="2400">
              <a:solidFill>
                <a:schemeClr val="tx1"/>
              </a:solidFill>
              <a:latin typeface="Tw Cen MT"/>
            </a:endParaRPr>
          </a:p>
          <a:p>
            <a:pPr lvl="1">
              <a:lnSpc>
                <a:spcPct val="114999"/>
              </a:lnSpc>
              <a:buFont typeface="Arial" pitchFamily="2" charset="2"/>
              <a:buChar char="•"/>
              <a:defRPr/>
            </a:pPr>
            <a:endParaRPr lang="en-US" sz="2400" i="1">
              <a:solidFill>
                <a:schemeClr val="tx1"/>
              </a:solidFill>
              <a:latin typeface="Tw Cen MT"/>
            </a:endParaRPr>
          </a:p>
          <a:p>
            <a:pPr lvl="1">
              <a:lnSpc>
                <a:spcPct val="114999"/>
              </a:lnSpc>
              <a:buFont typeface="Arial" pitchFamily="2" charset="2"/>
              <a:buChar char="•"/>
              <a:defRPr/>
            </a:pPr>
            <a:endParaRPr lang="en-US" sz="2400">
              <a:solidFill>
                <a:schemeClr val="tx1"/>
              </a:solidFill>
              <a:latin typeface="Tw Cen MT"/>
            </a:endParaRPr>
          </a:p>
          <a:p>
            <a:pPr>
              <a:lnSpc>
                <a:spcPct val="114999"/>
              </a:lnSpc>
              <a:defRPr/>
            </a:pPr>
            <a:endParaRPr lang="en-US" sz="2400">
              <a:solidFill>
                <a:schemeClr val="tx1"/>
              </a:solidFill>
              <a:latin typeface="Tw Cen MT"/>
            </a:endParaRPr>
          </a:p>
        </p:txBody>
      </p:sp>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609600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TF-IDF</a:t>
            </a:r>
            <a:endParaRPr lang="en-US">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975254"/>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Tree>
    <p:extLst>
      <p:ext uri="{BB962C8B-B14F-4D97-AF65-F5344CB8AC3E}">
        <p14:creationId xmlns:p14="http://schemas.microsoft.com/office/powerpoint/2010/main" val="34685680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A7F176DF-4A5A-4CD0-B3E0-30E0BF84EE81}"/>
              </a:ext>
            </a:extLst>
          </p:cNvPr>
          <p:cNvSpPr txBox="1">
            <a:spLocks/>
          </p:cNvSpPr>
          <p:nvPr/>
        </p:nvSpPr>
        <p:spPr>
          <a:xfrm>
            <a:off x="631583" y="1524000"/>
            <a:ext cx="6144515" cy="4416829"/>
          </a:xfrm>
          <a:prstGeom prst="rect">
            <a:avLst/>
          </a:prstGeom>
        </p:spPr>
        <p:txBody>
          <a:bodyPr vert="horz" lIns="45720" tIns="45720" rIns="45720" bIns="45720" rtlCol="0" anchor="t" anchorCtr="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nSpc>
                <a:spcPct val="90000"/>
              </a:lnSpc>
              <a:buClr>
                <a:schemeClr val="accent1"/>
              </a:buClr>
              <a:buFont typeface="Arial"/>
              <a:buChar char="•"/>
              <a:defRPr/>
            </a:pPr>
            <a:r>
              <a:rPr lang="en-US" sz="2400">
                <a:latin typeface="Arial" panose="020B0604020202020204" pitchFamily="34" charset="0"/>
                <a:cs typeface="Arial" panose="020B0604020202020204" pitchFamily="34" charset="0"/>
              </a:rPr>
              <a:t>Dense Retrieval seeks to improve search accuracy by understanding the content of the search query.</a:t>
            </a:r>
          </a:p>
          <a:p>
            <a:pPr marL="342900" indent="-342900">
              <a:lnSpc>
                <a:spcPct val="90000"/>
              </a:lnSpc>
              <a:buFont typeface="Arial"/>
              <a:buChar char="•"/>
              <a:defRPr/>
            </a:pPr>
            <a:endParaRPr lang="en-US" sz="2400">
              <a:latin typeface="Arial" panose="020B0604020202020204" pitchFamily="34" charset="0"/>
              <a:cs typeface="Arial" panose="020B0604020202020204" pitchFamily="34" charset="0"/>
            </a:endParaRPr>
          </a:p>
          <a:p>
            <a:pPr marL="342900" indent="-342900">
              <a:lnSpc>
                <a:spcPct val="90000"/>
              </a:lnSpc>
              <a:buClr>
                <a:schemeClr val="accent1"/>
              </a:buClr>
              <a:buFont typeface="Arial"/>
              <a:buChar char="•"/>
              <a:defRPr/>
            </a:pPr>
            <a:r>
              <a:rPr lang="en-US" sz="2800" b="1">
                <a:solidFill>
                  <a:srgbClr val="03A1A4"/>
                </a:solidFill>
                <a:latin typeface="Arial" panose="020B0604020202020204" pitchFamily="34" charset="0"/>
                <a:cs typeface="Arial" panose="020B0604020202020204" pitchFamily="34" charset="0"/>
              </a:rPr>
              <a:t>Main Idea</a:t>
            </a:r>
          </a:p>
          <a:p>
            <a:pPr marL="800100" lvl="1" indent="-342900">
              <a:spcBef>
                <a:spcPts val="500"/>
              </a:spcBef>
              <a:spcAft>
                <a:spcPts val="500"/>
              </a:spcAft>
              <a:buClr>
                <a:schemeClr val="accent1"/>
              </a:buClr>
              <a:buFont typeface="Arial" pitchFamily="2" charset="2"/>
              <a:buChar char="•"/>
              <a:defRPr/>
            </a:pPr>
            <a:r>
              <a:rPr lang="en-US" sz="2400">
                <a:latin typeface="Arial" panose="020B0604020202020204" pitchFamily="34" charset="0"/>
                <a:cs typeface="Arial" panose="020B0604020202020204" pitchFamily="34" charset="0"/>
              </a:rPr>
              <a:t>Embed all queries and relevant documents into d-dimensional vector space.</a:t>
            </a:r>
          </a:p>
          <a:p>
            <a:pPr marL="800100" lvl="1" indent="-342900">
              <a:buClr>
                <a:schemeClr val="accent1"/>
              </a:buClr>
              <a:buFont typeface="Arial" pitchFamily="2" charset="2"/>
              <a:buChar char="•"/>
              <a:defRPr/>
            </a:pPr>
            <a:r>
              <a:rPr lang="en-US" sz="2400">
                <a:latin typeface="Arial" panose="020B0604020202020204" pitchFamily="34" charset="0"/>
                <a:cs typeface="Arial" panose="020B0604020202020204" pitchFamily="34" charset="0"/>
              </a:rPr>
              <a:t>At search time, the query is embedded into the same vector space and the closest embeddings from your corpus are found.</a:t>
            </a:r>
          </a:p>
          <a:p>
            <a:pPr>
              <a:lnSpc>
                <a:spcPct val="90000"/>
              </a:lnSpc>
              <a:buClr>
                <a:schemeClr val="accent1"/>
              </a:buClr>
              <a:defRPr/>
            </a:pPr>
            <a:endParaRPr lang="en-US" sz="2400">
              <a:latin typeface="Arial" panose="020B0604020202020204" pitchFamily="34" charset="0"/>
              <a:cs typeface="Arial" panose="020B0604020202020204" pitchFamily="34" charset="0"/>
            </a:endParaRPr>
          </a:p>
        </p:txBody>
      </p:sp>
      <p:pic>
        <p:nvPicPr>
          <p:cNvPr id="3" name="Picture 2" descr="Chart, scatter chart&#10;&#10;Description automatically generated">
            <a:extLst>
              <a:ext uri="{FF2B5EF4-FFF2-40B4-BE49-F238E27FC236}">
                <a16:creationId xmlns:a16="http://schemas.microsoft.com/office/drawing/2014/main" id="{BF4AA639-4598-43B7-9768-D11A1059E0C2}"/>
              </a:ext>
            </a:extLst>
          </p:cNvPr>
          <p:cNvPicPr>
            <a:picLocks noChangeAspect="1"/>
          </p:cNvPicPr>
          <p:nvPr/>
        </p:nvPicPr>
        <p:blipFill>
          <a:blip r:embed="rId2"/>
          <a:stretch>
            <a:fillRect/>
          </a:stretch>
        </p:blipFill>
        <p:spPr>
          <a:xfrm>
            <a:off x="6778721" y="458597"/>
            <a:ext cx="4900199" cy="5213442"/>
          </a:xfrm>
          <a:prstGeom prst="rect">
            <a:avLst/>
          </a:prstGeom>
        </p:spPr>
      </p:pic>
      <p:sp>
        <p:nvSpPr>
          <p:cNvPr id="4" name="TextBox 4">
            <a:extLst>
              <a:ext uri="{FF2B5EF4-FFF2-40B4-BE49-F238E27FC236}">
                <a16:creationId xmlns:a16="http://schemas.microsoft.com/office/drawing/2014/main" id="{F0E93818-0533-486C-850A-753222C7A75D}"/>
              </a:ext>
            </a:extLst>
          </p:cNvPr>
          <p:cNvSpPr txBox="1"/>
          <p:nvPr/>
        </p:nvSpPr>
        <p:spPr>
          <a:xfrm>
            <a:off x="511942" y="253591"/>
            <a:ext cx="6096000" cy="646331"/>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defRPr/>
            </a:pPr>
            <a:r>
              <a:rPr lang="en-US" sz="3600" b="1">
                <a:solidFill>
                  <a:srgbClr val="1C7CBB"/>
                </a:solidFill>
                <a:ea typeface="+mn-lt"/>
                <a:cs typeface="+mn-lt"/>
              </a:rPr>
              <a:t>Dense Retrieval </a:t>
            </a:r>
            <a:r>
              <a:rPr lang="en-US" sz="2400" b="1">
                <a:solidFill>
                  <a:srgbClr val="1C7CBB"/>
                </a:solidFill>
                <a:ea typeface="+mn-lt"/>
                <a:cs typeface="+mn-lt"/>
              </a:rPr>
              <a:t>(semantic search)</a:t>
            </a:r>
            <a:endParaRPr lang="en-US" sz="2400">
              <a:solidFill>
                <a:srgbClr val="1C7CBB"/>
              </a:solidFill>
            </a:endParaRPr>
          </a:p>
        </p:txBody>
      </p:sp>
      <p:grpSp>
        <p:nvGrpSpPr>
          <p:cNvPr id="5" name="Group 4">
            <a:extLst>
              <a:ext uri="{FF2B5EF4-FFF2-40B4-BE49-F238E27FC236}">
                <a16:creationId xmlns:a16="http://schemas.microsoft.com/office/drawing/2014/main" id="{C380385C-E4AE-4B27-AA7C-43CE8E6A232B}"/>
              </a:ext>
            </a:extLst>
          </p:cNvPr>
          <p:cNvGrpSpPr/>
          <p:nvPr/>
        </p:nvGrpSpPr>
        <p:grpSpPr>
          <a:xfrm>
            <a:off x="631382" y="1009890"/>
            <a:ext cx="1434489" cy="190500"/>
            <a:chOff x="1266382" y="1032981"/>
            <a:chExt cx="1434489" cy="190500"/>
          </a:xfrm>
        </p:grpSpPr>
        <p:sp>
          <p:nvSpPr>
            <p:cNvPr id="6" name="Oval 5">
              <a:extLst>
                <a:ext uri="{FF2B5EF4-FFF2-40B4-BE49-F238E27FC236}">
                  <a16:creationId xmlns:a16="http://schemas.microsoft.com/office/drawing/2014/main" id="{4F21016D-7F0F-4BF7-8C4C-5EAA4F5A831C}"/>
                </a:ext>
              </a:extLst>
            </p:cNvPr>
            <p:cNvSpPr/>
            <p:nvPr/>
          </p:nvSpPr>
          <p:spPr>
            <a:xfrm>
              <a:off x="1266382" y="1032981"/>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7" name="Oval 6">
              <a:extLst>
                <a:ext uri="{FF2B5EF4-FFF2-40B4-BE49-F238E27FC236}">
                  <a16:creationId xmlns:a16="http://schemas.microsoft.com/office/drawing/2014/main" id="{A94CCF88-CC71-4EBA-97A0-1C605C23096F}"/>
                </a:ext>
              </a:extLst>
            </p:cNvPr>
            <p:cNvSpPr/>
            <p:nvPr/>
          </p:nvSpPr>
          <p:spPr>
            <a:xfrm>
              <a:off x="1577532" y="1032981"/>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 name="Oval 7">
              <a:extLst>
                <a:ext uri="{FF2B5EF4-FFF2-40B4-BE49-F238E27FC236}">
                  <a16:creationId xmlns:a16="http://schemas.microsoft.com/office/drawing/2014/main" id="{81180BC7-A00D-4CEA-8882-706329B44867}"/>
                </a:ext>
              </a:extLst>
            </p:cNvPr>
            <p:cNvSpPr/>
            <p:nvPr/>
          </p:nvSpPr>
          <p:spPr>
            <a:xfrm>
              <a:off x="1888318" y="1032981"/>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9" name="Oval 8">
              <a:extLst>
                <a:ext uri="{FF2B5EF4-FFF2-40B4-BE49-F238E27FC236}">
                  <a16:creationId xmlns:a16="http://schemas.microsoft.com/office/drawing/2014/main" id="{91BBF180-D595-42B9-B721-7A5C68088940}"/>
                </a:ext>
              </a:extLst>
            </p:cNvPr>
            <p:cNvSpPr/>
            <p:nvPr/>
          </p:nvSpPr>
          <p:spPr>
            <a:xfrm>
              <a:off x="2199104" y="1032981"/>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 name="Oval 9">
              <a:extLst>
                <a:ext uri="{FF2B5EF4-FFF2-40B4-BE49-F238E27FC236}">
                  <a16:creationId xmlns:a16="http://schemas.microsoft.com/office/drawing/2014/main" id="{66B1A94C-5C30-478E-A8AA-FB50C479A32D}"/>
                </a:ext>
              </a:extLst>
            </p:cNvPr>
            <p:cNvSpPr/>
            <p:nvPr/>
          </p:nvSpPr>
          <p:spPr>
            <a:xfrm>
              <a:off x="2510371" y="1032981"/>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11" name="TextBox 10">
            <a:extLst>
              <a:ext uri="{FF2B5EF4-FFF2-40B4-BE49-F238E27FC236}">
                <a16:creationId xmlns:a16="http://schemas.microsoft.com/office/drawing/2014/main" id="{CDD3C0A5-9C53-411A-8CA6-18DC5D16E8BF}"/>
              </a:ext>
            </a:extLst>
          </p:cNvPr>
          <p:cNvSpPr txBox="1"/>
          <p:nvPr/>
        </p:nvSpPr>
        <p:spPr>
          <a:xfrm>
            <a:off x="2253673" y="92594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i="1">
                <a:solidFill>
                  <a:srgbClr val="EF3078"/>
                </a:solidFill>
                <a:cs typeface="Arial"/>
              </a:rPr>
              <a:t>The future of search? ​​</a:t>
            </a:r>
            <a:endParaRPr lang="en-US"/>
          </a:p>
        </p:txBody>
      </p:sp>
    </p:spTree>
    <p:extLst>
      <p:ext uri="{BB962C8B-B14F-4D97-AF65-F5344CB8AC3E}">
        <p14:creationId xmlns:p14="http://schemas.microsoft.com/office/powerpoint/2010/main" val="16207477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38F1F9D4-4254-4574-B921-BB1A469E32AD}"/>
              </a:ext>
            </a:extLst>
          </p:cNvPr>
          <p:cNvSpPr txBox="1">
            <a:spLocks/>
          </p:cNvSpPr>
          <p:nvPr/>
        </p:nvSpPr>
        <p:spPr>
          <a:xfrm>
            <a:off x="770893" y="1601010"/>
            <a:ext cx="4827178" cy="40421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defRPr/>
            </a:pPr>
            <a:r>
              <a:rPr lang="en-US" sz="2800">
                <a:solidFill>
                  <a:srgbClr val="EF3078"/>
                </a:solidFill>
                <a:latin typeface="Franklin Gothic Demi"/>
              </a:rPr>
              <a:t>Symmetric Semantic Search</a:t>
            </a:r>
          </a:p>
          <a:p>
            <a:pPr>
              <a:defRPr/>
            </a:pPr>
            <a:endParaRPr lang="en-US" sz="2800">
              <a:solidFill>
                <a:srgbClr val="EF3078"/>
              </a:solidFill>
              <a:latin typeface="Franklin Gothic Demi"/>
              <a:ea typeface="+mj-lt"/>
              <a:cs typeface="+mj-lt"/>
            </a:endParaRPr>
          </a:p>
        </p:txBody>
      </p:sp>
      <p:sp>
        <p:nvSpPr>
          <p:cNvPr id="9" name="Text Placeholder 3">
            <a:extLst>
              <a:ext uri="{FF2B5EF4-FFF2-40B4-BE49-F238E27FC236}">
                <a16:creationId xmlns:a16="http://schemas.microsoft.com/office/drawing/2014/main" id="{785EE263-96C7-4CF2-B6FD-01A429F33CBC}"/>
              </a:ext>
            </a:extLst>
          </p:cNvPr>
          <p:cNvSpPr txBox="1">
            <a:spLocks/>
          </p:cNvSpPr>
          <p:nvPr/>
        </p:nvSpPr>
        <p:spPr>
          <a:xfrm>
            <a:off x="6434760" y="1601010"/>
            <a:ext cx="4764829" cy="40421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defRPr/>
            </a:pPr>
            <a:r>
              <a:rPr lang="en-US" sz="2800" dirty="0">
                <a:solidFill>
                  <a:srgbClr val="03A1A4"/>
                </a:solidFill>
                <a:latin typeface="Franklin Gothic Demi"/>
                <a:ea typeface="+mj-lt"/>
                <a:cs typeface="+mj-lt"/>
              </a:rPr>
              <a:t>Asymmetric Semantic Search</a:t>
            </a:r>
          </a:p>
          <a:p>
            <a:pPr>
              <a:defRPr/>
            </a:pPr>
            <a:endParaRPr lang="en-US" sz="2800" dirty="0">
              <a:solidFill>
                <a:srgbClr val="03A1A4"/>
              </a:solidFill>
              <a:latin typeface="Franklin Gothic Demi"/>
              <a:ea typeface="+mj-lt"/>
              <a:cs typeface="+mj-lt"/>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7CA655"/>
              </a:solidFill>
              <a:effectLst/>
              <a:uLnTx/>
              <a:uFillTx/>
              <a:latin typeface="Franklin Gothic Demi"/>
              <a:ea typeface="+mn-ea"/>
              <a:cs typeface="+mn-cs"/>
            </a:endParaRPr>
          </a:p>
        </p:txBody>
      </p:sp>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768769" y="2199436"/>
            <a:ext cx="5162130" cy="4293727"/>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r>
              <a:rPr lang="en-US" sz="2400">
                <a:solidFill>
                  <a:schemeClr val="tx1"/>
                </a:solidFill>
                <a:latin typeface="Arial" panose="020B0604020202020204" pitchFamily="34" charset="0"/>
                <a:ea typeface="+mn-lt"/>
                <a:cs typeface="Arial" panose="020B0604020202020204" pitchFamily="34" charset="0"/>
              </a:rPr>
              <a:t>Query and entries are from same distribution.</a:t>
            </a:r>
          </a:p>
          <a:p>
            <a:pPr>
              <a:lnSpc>
                <a:spcPct val="114999"/>
              </a:lnSpc>
              <a:defRPr/>
            </a:pPr>
            <a:r>
              <a:rPr lang="en-US" sz="2000" b="1">
                <a:solidFill>
                  <a:srgbClr val="EF3078"/>
                </a:solidFill>
                <a:latin typeface="Arial" panose="020B0604020202020204" pitchFamily="34" charset="0"/>
                <a:ea typeface="+mn-lt"/>
                <a:cs typeface="Arial" panose="020B0604020202020204" pitchFamily="34" charset="0"/>
              </a:rPr>
              <a:t>Example</a:t>
            </a:r>
          </a:p>
          <a:p>
            <a:pPr lvl="1">
              <a:lnSpc>
                <a:spcPct val="114999"/>
              </a:lnSpc>
              <a:defRPr/>
            </a:pPr>
            <a:r>
              <a:rPr lang="en-US" sz="2400">
                <a:solidFill>
                  <a:schemeClr val="tx1"/>
                </a:solidFill>
                <a:latin typeface="Tw Cen MT"/>
                <a:ea typeface="+mn-lt"/>
                <a:cs typeface="+mn-lt"/>
              </a:rPr>
              <a:t>“</a:t>
            </a:r>
            <a:r>
              <a:rPr lang="en-US" sz="2400" i="1">
                <a:solidFill>
                  <a:schemeClr val="tx1"/>
                </a:solidFill>
                <a:latin typeface="Tw Cen MT"/>
                <a:ea typeface="+mn-lt"/>
                <a:cs typeface="+mn-lt"/>
              </a:rPr>
              <a:t>How to learn Python online?”</a:t>
            </a:r>
            <a:endParaRPr lang="en-US" sz="2400">
              <a:solidFill>
                <a:schemeClr val="tx1"/>
              </a:solidFill>
              <a:latin typeface="Tw Cen MT"/>
              <a:ea typeface="+mn-lt"/>
              <a:cs typeface="+mn-lt"/>
            </a:endParaRPr>
          </a:p>
          <a:p>
            <a:pPr lvl="1">
              <a:lnSpc>
                <a:spcPct val="114999"/>
              </a:lnSpc>
              <a:defRPr/>
            </a:pPr>
            <a:r>
              <a:rPr lang="en-US" sz="2400">
                <a:solidFill>
                  <a:schemeClr val="tx1"/>
                </a:solidFill>
                <a:latin typeface="Tw Cen MT"/>
                <a:ea typeface="+mn-lt"/>
                <a:cs typeface="+mn-lt"/>
              </a:rPr>
              <a:t>“</a:t>
            </a:r>
            <a:r>
              <a:rPr lang="en-US" sz="2400" i="1">
                <a:solidFill>
                  <a:schemeClr val="tx1"/>
                </a:solidFill>
                <a:latin typeface="Tw Cen MT"/>
                <a:ea typeface="+mn-lt"/>
                <a:cs typeface="+mn-lt"/>
              </a:rPr>
              <a:t>How to learn Python on the web?”</a:t>
            </a:r>
            <a:endParaRPr lang="en-US" sz="2400">
              <a:solidFill>
                <a:schemeClr val="tx1"/>
              </a:solidFill>
              <a:latin typeface="Tw Cen MT"/>
              <a:ea typeface="+mn-lt"/>
              <a:cs typeface="+mn-lt"/>
            </a:endParaRPr>
          </a:p>
          <a:p>
            <a:pPr>
              <a:lnSpc>
                <a:spcPct val="114999"/>
              </a:lnSpc>
              <a:defRPr/>
            </a:pPr>
            <a:r>
              <a:rPr lang="en-US" sz="2000" b="1">
                <a:solidFill>
                  <a:srgbClr val="EF3078"/>
                </a:solidFill>
                <a:latin typeface="Arial" panose="020B0604020202020204" pitchFamily="34" charset="0"/>
                <a:ea typeface="+mn-lt"/>
                <a:cs typeface="Arial" panose="020B0604020202020204" pitchFamily="34" charset="0"/>
              </a:rPr>
              <a:t>Used in</a:t>
            </a:r>
          </a:p>
          <a:p>
            <a:pPr lvl="1">
              <a:lnSpc>
                <a:spcPct val="114999"/>
              </a:lnSpc>
              <a:defRPr/>
            </a:pPr>
            <a:r>
              <a:rPr lang="en-US" sz="2400">
                <a:solidFill>
                  <a:schemeClr val="tx1"/>
                </a:solidFill>
                <a:latin typeface="Arial" panose="020B0604020202020204" pitchFamily="34" charset="0"/>
                <a:ea typeface="+mn-lt"/>
                <a:cs typeface="Arial" panose="020B0604020202020204" pitchFamily="34" charset="0"/>
              </a:rPr>
              <a:t>Image Recognition.</a:t>
            </a:r>
            <a:endParaRPr lang="en-US" sz="2400">
              <a:solidFill>
                <a:schemeClr val="tx1"/>
              </a:solidFill>
              <a:latin typeface="Arial" panose="020B0604020202020204" pitchFamily="34" charset="0"/>
              <a:ea typeface="+mj-lt"/>
              <a:cs typeface="Arial" panose="020B0604020202020204" pitchFamily="34" charset="0"/>
            </a:endParaRPr>
          </a:p>
          <a:p>
            <a:pPr lvl="1">
              <a:lnSpc>
                <a:spcPct val="114999"/>
              </a:lnSpc>
              <a:defRPr/>
            </a:pPr>
            <a:r>
              <a:rPr lang="en-US" sz="2400">
                <a:solidFill>
                  <a:schemeClr val="tx1"/>
                </a:solidFill>
                <a:latin typeface="Arial" panose="020B0604020202020204" pitchFamily="34" charset="0"/>
                <a:ea typeface="+mn-lt"/>
                <a:cs typeface="Arial" panose="020B0604020202020204" pitchFamily="34" charset="0"/>
              </a:rPr>
              <a:t>Similar Questions Retrieval.</a:t>
            </a:r>
            <a:endParaRPr lang="en-US" sz="2400">
              <a:solidFill>
                <a:schemeClr val="tx1"/>
              </a:solidFill>
              <a:latin typeface="Arial" panose="020B0604020202020204" pitchFamily="34" charset="0"/>
              <a:ea typeface="+mj-lt"/>
              <a:cs typeface="Arial" panose="020B0604020202020204" pitchFamily="34" charset="0"/>
            </a:endParaRPr>
          </a:p>
          <a:p>
            <a:pPr>
              <a:lnSpc>
                <a:spcPct val="114999"/>
              </a:lnSpc>
              <a:defRPr/>
            </a:pPr>
            <a:endParaRPr lang="en-US" sz="2400">
              <a:solidFill>
                <a:srgbClr val="000000"/>
              </a:solidFill>
              <a:latin typeface="Tw Cen MT"/>
              <a:ea typeface="+mj-lt"/>
              <a:cs typeface="+mj-lt"/>
            </a:endParaRPr>
          </a:p>
          <a:p>
            <a:pPr>
              <a:lnSpc>
                <a:spcPct val="114999"/>
              </a:lnSpc>
              <a:defRPr/>
            </a:pPr>
            <a:endParaRPr lang="en-US" sz="2400">
              <a:solidFill>
                <a:srgbClr val="000000"/>
              </a:solidFill>
              <a:latin typeface="Tw Cen MT"/>
              <a:ea typeface="+mj-lt"/>
              <a:cs typeface="+mj-lt"/>
            </a:endParaRPr>
          </a:p>
          <a:p>
            <a:pPr>
              <a:lnSpc>
                <a:spcPct val="114999"/>
              </a:lnSpc>
              <a:defRPr/>
            </a:pPr>
            <a:endParaRPr lang="en-US" sz="2400">
              <a:solidFill>
                <a:srgbClr val="000000"/>
              </a:solidFill>
              <a:latin typeface="Tw Cen MT"/>
              <a:ea typeface="+mj-lt"/>
              <a:cs typeface="+mj-lt"/>
            </a:endParaRPr>
          </a:p>
          <a:p>
            <a:pPr>
              <a:lnSpc>
                <a:spcPct val="114999"/>
              </a:lnSpc>
              <a:defRPr/>
            </a:pPr>
            <a:endParaRPr lang="en-US" sz="2400">
              <a:solidFill>
                <a:srgbClr val="000000"/>
              </a:solidFill>
              <a:latin typeface="Franklin Gothic Book"/>
              <a:ea typeface="+mj-lt"/>
              <a:cs typeface="+mj-lt"/>
            </a:endParaRPr>
          </a:p>
          <a:p>
            <a:pPr>
              <a:lnSpc>
                <a:spcPct val="114999"/>
              </a:lnSpc>
              <a:defRPr/>
            </a:pPr>
            <a:endParaRPr lang="en-US" sz="2400">
              <a:solidFill>
                <a:srgbClr val="000000"/>
              </a:solidFill>
              <a:latin typeface="Franklin Gothic Book"/>
              <a:ea typeface="+mj-lt"/>
              <a:cs typeface="+mj-lt"/>
            </a:endParaRPr>
          </a:p>
          <a:p>
            <a:pPr>
              <a:lnSpc>
                <a:spcPct val="114999"/>
              </a:lnSpc>
              <a:defRPr/>
            </a:pPr>
            <a:endParaRPr lang="en-US" sz="2400">
              <a:solidFill>
                <a:srgbClr val="000000"/>
              </a:solidFill>
              <a:latin typeface="Franklin Gothic Book"/>
              <a:ea typeface="+mj-lt"/>
              <a:cs typeface="+mj-lt"/>
            </a:endParaRPr>
          </a:p>
        </p:txBody>
      </p:sp>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6096000" cy="1200329"/>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Types of Semantic Search</a:t>
            </a:r>
          </a:p>
          <a:p>
            <a:pPr defTabSz="457200">
              <a:defRPr/>
            </a:pPr>
            <a:endParaRPr lang="en-US" sz="3600" b="1">
              <a:solidFill>
                <a:srgbClr val="1CADE4"/>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11" name="Content Placeholder 5">
            <a:extLst>
              <a:ext uri="{FF2B5EF4-FFF2-40B4-BE49-F238E27FC236}">
                <a16:creationId xmlns:a16="http://schemas.microsoft.com/office/drawing/2014/main" id="{30D3D17E-D913-429A-A9DF-7C620AFF03BC}"/>
              </a:ext>
            </a:extLst>
          </p:cNvPr>
          <p:cNvSpPr txBox="1">
            <a:spLocks/>
          </p:cNvSpPr>
          <p:nvPr/>
        </p:nvSpPr>
        <p:spPr>
          <a:xfrm>
            <a:off x="6261102" y="2199436"/>
            <a:ext cx="5575297" cy="4293727"/>
          </a:xfrm>
          <a:prstGeom prst="rect">
            <a:avLst/>
          </a:prstGeom>
        </p:spPr>
        <p:txBody>
          <a:bodyPr vert="horz" lIns="0" tIns="0" rIns="0" bIns="0" rtlCol="0" anchor="t" anchorCtr="0">
            <a:normAutofit fontScale="92500" lnSpcReduction="10000"/>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r>
              <a:rPr lang="en-US" sz="2400">
                <a:solidFill>
                  <a:schemeClr val="tx1"/>
                </a:solidFill>
                <a:latin typeface="Arial" panose="020B0604020202020204" pitchFamily="34" charset="0"/>
                <a:ea typeface="+mn-lt"/>
                <a:cs typeface="Arial" panose="020B0604020202020204" pitchFamily="34" charset="0"/>
              </a:rPr>
              <a:t>Query and entries are from different distribution.</a:t>
            </a:r>
          </a:p>
          <a:p>
            <a:pPr>
              <a:lnSpc>
                <a:spcPct val="114999"/>
              </a:lnSpc>
              <a:defRPr/>
            </a:pPr>
            <a:r>
              <a:rPr lang="en-US" sz="2400" b="1">
                <a:solidFill>
                  <a:srgbClr val="03A1A4"/>
                </a:solidFill>
                <a:latin typeface="Arial" panose="020B0604020202020204" pitchFamily="34" charset="0"/>
                <a:ea typeface="+mn-lt"/>
                <a:cs typeface="Arial" panose="020B0604020202020204" pitchFamily="34" charset="0"/>
              </a:rPr>
              <a:t>Example</a:t>
            </a:r>
          </a:p>
          <a:p>
            <a:pPr lvl="1">
              <a:lnSpc>
                <a:spcPct val="114999"/>
              </a:lnSpc>
              <a:buFont typeface="Arial" pitchFamily="2" charset="2"/>
              <a:buChar char="•"/>
              <a:defRPr/>
            </a:pPr>
            <a:r>
              <a:rPr lang="en-US" sz="2400">
                <a:solidFill>
                  <a:schemeClr val="tx1"/>
                </a:solidFill>
                <a:ea typeface="+mn-lt"/>
                <a:cs typeface="+mn-lt"/>
              </a:rPr>
              <a:t>“</a:t>
            </a:r>
            <a:r>
              <a:rPr lang="en-US" sz="2400" i="1">
                <a:solidFill>
                  <a:schemeClr val="tx1"/>
                </a:solidFill>
                <a:ea typeface="+mn-lt"/>
                <a:cs typeface="+mn-lt"/>
              </a:rPr>
              <a:t>What is Python?”</a:t>
            </a:r>
            <a:endParaRPr lang="en-US" sz="2400">
              <a:solidFill>
                <a:schemeClr val="tx1"/>
              </a:solidFill>
              <a:ea typeface="+mn-lt"/>
              <a:cs typeface="+mn-lt"/>
            </a:endParaRPr>
          </a:p>
          <a:p>
            <a:pPr lvl="1">
              <a:lnSpc>
                <a:spcPct val="114999"/>
              </a:lnSpc>
              <a:defRPr/>
            </a:pPr>
            <a:r>
              <a:rPr lang="en-US" sz="2400">
                <a:solidFill>
                  <a:schemeClr val="tx1"/>
                </a:solidFill>
                <a:ea typeface="+mn-lt"/>
                <a:cs typeface="+mn-lt"/>
              </a:rPr>
              <a:t>“</a:t>
            </a:r>
            <a:r>
              <a:rPr lang="en-US" sz="2400" i="1">
                <a:solidFill>
                  <a:schemeClr val="tx1"/>
                </a:solidFill>
                <a:ea typeface="+mn-lt"/>
                <a:cs typeface="+mn-lt"/>
              </a:rPr>
              <a:t>Python is an interpreted, high-level and general-purpose programming language. Python’s design philosophy …”</a:t>
            </a:r>
            <a:endParaRPr lang="en-US" sz="2400">
              <a:solidFill>
                <a:schemeClr val="tx1"/>
              </a:solidFill>
              <a:ea typeface="+mn-lt"/>
              <a:cs typeface="+mn-lt"/>
            </a:endParaRPr>
          </a:p>
          <a:p>
            <a:pPr>
              <a:lnSpc>
                <a:spcPct val="114999"/>
              </a:lnSpc>
              <a:defRPr/>
            </a:pPr>
            <a:r>
              <a:rPr lang="en-US" sz="2400" b="1">
                <a:solidFill>
                  <a:srgbClr val="03A1A4"/>
                </a:solidFill>
                <a:latin typeface="Arial" panose="020B0604020202020204" pitchFamily="34" charset="0"/>
                <a:ea typeface="+mn-lt"/>
                <a:cs typeface="Arial" panose="020B0604020202020204" pitchFamily="34" charset="0"/>
              </a:rPr>
              <a:t>Used in</a:t>
            </a:r>
          </a:p>
          <a:p>
            <a:pPr lvl="1">
              <a:lnSpc>
                <a:spcPct val="114999"/>
              </a:lnSpc>
              <a:buFont typeface="Arial" pitchFamily="2" charset="2"/>
              <a:buChar char="•"/>
              <a:defRPr/>
            </a:pPr>
            <a:r>
              <a:rPr lang="en-US" sz="2400">
                <a:solidFill>
                  <a:schemeClr val="tx1"/>
                </a:solidFill>
                <a:latin typeface="Arial" panose="020B0604020202020204" pitchFamily="34" charset="0"/>
                <a:ea typeface="+mn-lt"/>
                <a:cs typeface="Arial" panose="020B0604020202020204" pitchFamily="34" charset="0"/>
              </a:rPr>
              <a:t>Question-Answer Retrieval.</a:t>
            </a:r>
          </a:p>
          <a:p>
            <a:pPr lvl="1">
              <a:lnSpc>
                <a:spcPct val="114999"/>
              </a:lnSpc>
              <a:buFont typeface="Arial" pitchFamily="2" charset="2"/>
              <a:buChar char="•"/>
              <a:defRPr/>
            </a:pPr>
            <a:r>
              <a:rPr lang="en-US" sz="2400">
                <a:solidFill>
                  <a:schemeClr val="tx1"/>
                </a:solidFill>
                <a:latin typeface="Arial" panose="020B0604020202020204" pitchFamily="34" charset="0"/>
                <a:ea typeface="+mn-lt"/>
                <a:cs typeface="Arial" panose="020B0604020202020204" pitchFamily="34" charset="0"/>
              </a:rPr>
              <a:t>Query-Image Retrieval.</a:t>
            </a:r>
            <a:endParaRPr lang="en-US">
              <a:solidFill>
                <a:schemeClr val="tx1"/>
              </a:solidFill>
              <a:latin typeface="Arial" panose="020B0604020202020204" pitchFamily="34" charset="0"/>
              <a:cs typeface="Arial" panose="020B0604020202020204" pitchFamily="34" charset="0"/>
            </a:endParaRPr>
          </a:p>
          <a:p>
            <a:pPr>
              <a:lnSpc>
                <a:spcPct val="114999"/>
              </a:lnSpc>
              <a:buFont typeface="Wingdings,Sans-Serif" pitchFamily="2" charset="2"/>
              <a:defRPr/>
            </a:pPr>
            <a:endParaRPr lang="en-US" sz="2400">
              <a:solidFill>
                <a:schemeClr val="tx1"/>
              </a:solidFill>
              <a:ea typeface="+mn-lt"/>
              <a:cs typeface="+mn-lt"/>
            </a:endParaRPr>
          </a:p>
          <a:p>
            <a:pPr>
              <a:lnSpc>
                <a:spcPct val="114999"/>
              </a:lnSpc>
              <a:buFont typeface="Wingdings,Sans-Serif" pitchFamily="2" charset="2"/>
              <a:defRPr/>
            </a:pPr>
            <a:endParaRPr lang="en-US" sz="2400">
              <a:solidFill>
                <a:schemeClr val="tx1"/>
              </a:solidFill>
              <a:ea typeface="+mn-lt"/>
              <a:cs typeface="+mn-lt"/>
            </a:endParaRPr>
          </a:p>
          <a:p>
            <a:pPr>
              <a:lnSpc>
                <a:spcPct val="114999"/>
              </a:lnSpc>
              <a:buFont typeface="Wingdings,Sans-Serif" pitchFamily="2" charset="2"/>
              <a:defRPr/>
            </a:pPr>
            <a:endParaRPr lang="en-US" sz="2400">
              <a:solidFill>
                <a:schemeClr val="tx1"/>
              </a:solidFill>
              <a:ea typeface="+mn-lt"/>
              <a:cs typeface="+mn-lt"/>
            </a:endParaRPr>
          </a:p>
          <a:p>
            <a:pPr>
              <a:lnSpc>
                <a:spcPct val="114999"/>
              </a:lnSpc>
              <a:buFont typeface="Wingdings,Sans-Serif" pitchFamily="2" charset="2"/>
              <a:defRPr/>
            </a:pPr>
            <a:endParaRPr lang="en-US" sz="2400">
              <a:solidFill>
                <a:schemeClr val="tx1"/>
              </a:solidFill>
              <a:ea typeface="+mn-lt"/>
              <a:cs typeface="+mn-lt"/>
            </a:endParaRPr>
          </a:p>
          <a:p>
            <a:pPr>
              <a:lnSpc>
                <a:spcPct val="114999"/>
              </a:lnSpc>
              <a:buFont typeface="Wingdings,Sans-Serif" pitchFamily="2" charset="2"/>
              <a:defRPr/>
            </a:pPr>
            <a:endParaRPr lang="en-US" sz="2400">
              <a:solidFill>
                <a:schemeClr val="tx1"/>
              </a:solidFill>
              <a:ea typeface="+mn-lt"/>
              <a:cs typeface="+mn-lt"/>
            </a:endParaRPr>
          </a:p>
          <a:p>
            <a:pPr>
              <a:lnSpc>
                <a:spcPct val="114999"/>
              </a:lnSpc>
              <a:buFont typeface="Wingdings,Sans-Serif" pitchFamily="2" charset="2"/>
              <a:defRPr/>
            </a:pPr>
            <a:endParaRPr lang="en-US" sz="2400">
              <a:solidFill>
                <a:schemeClr val="tx1"/>
              </a:solidFill>
              <a:ea typeface="+mn-lt"/>
              <a:cs typeface="+mn-lt"/>
            </a:endParaRPr>
          </a:p>
          <a:p>
            <a:pPr>
              <a:lnSpc>
                <a:spcPct val="114999"/>
              </a:lnSpc>
              <a:buFont typeface="Wingdings,Sans-Serif" pitchFamily="2" charset="2"/>
              <a:defRPr/>
            </a:pPr>
            <a:endParaRPr lang="en-US" sz="2400">
              <a:solidFill>
                <a:schemeClr val="tx1"/>
              </a:solidFill>
              <a:ea typeface="+mn-lt"/>
              <a:cs typeface="+mn-lt"/>
            </a:endParaRPr>
          </a:p>
          <a:p>
            <a:pPr>
              <a:lnSpc>
                <a:spcPct val="114999"/>
              </a:lnSpc>
              <a:buFont typeface="Wingdings,Sans-Serif" pitchFamily="2" charset="2"/>
              <a:defRPr/>
            </a:pPr>
            <a:endParaRPr lang="en-US" sz="2400">
              <a:solidFill>
                <a:schemeClr val="tx1"/>
              </a:solidFill>
              <a:ea typeface="+mn-lt"/>
              <a:cs typeface="+mn-lt"/>
            </a:endParaRPr>
          </a:p>
          <a:p>
            <a:pPr>
              <a:defRPr/>
            </a:pPr>
            <a:endParaRPr lang="en-US" sz="2400">
              <a:solidFill>
                <a:schemeClr val="tx1"/>
              </a:solidFill>
              <a:latin typeface="Franklin Gothic Book"/>
            </a:endParaRPr>
          </a:p>
        </p:txBody>
      </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3"/>
          <a:stretch>
            <a:fillRect/>
          </a:stretch>
        </p:blipFill>
        <p:spPr>
          <a:xfrm>
            <a:off x="10096500" y="0"/>
            <a:ext cx="2095500" cy="1487431"/>
          </a:xfrm>
          <a:prstGeom prst="rect">
            <a:avLst/>
          </a:prstGeom>
        </p:spPr>
      </p:pic>
    </p:spTree>
    <p:extLst>
      <p:ext uri="{BB962C8B-B14F-4D97-AF65-F5344CB8AC3E}">
        <p14:creationId xmlns:p14="http://schemas.microsoft.com/office/powerpoint/2010/main" val="14876848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514769" y="1818436"/>
            <a:ext cx="5346857" cy="4132091"/>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endParaRPr lang="en-US" sz="2800">
              <a:solidFill>
                <a:schemeClr val="tx1"/>
              </a:solidFill>
              <a:ea typeface="+mn-lt"/>
              <a:cs typeface="+mn-lt"/>
            </a:endParaRPr>
          </a:p>
        </p:txBody>
      </p:sp>
      <p:sp>
        <p:nvSpPr>
          <p:cNvPr id="12" name="TextBox 11">
            <a:extLst>
              <a:ext uri="{FF2B5EF4-FFF2-40B4-BE49-F238E27FC236}">
                <a16:creationId xmlns:a16="http://schemas.microsoft.com/office/drawing/2014/main" id="{C175ABE4-FF3C-4353-99FA-F215D7C1476B}"/>
              </a:ext>
            </a:extLst>
          </p:cNvPr>
          <p:cNvSpPr txBox="1"/>
          <p:nvPr/>
        </p:nvSpPr>
        <p:spPr>
          <a:xfrm>
            <a:off x="315670" y="68864"/>
            <a:ext cx="6511635" cy="1754326"/>
          </a:xfrm>
          <a:prstGeom prst="rect">
            <a:avLst/>
          </a:prstGeom>
          <a:noFill/>
        </p:spPr>
        <p:txBody>
          <a:bodyPr wrap="square" lIns="91440" tIns="45720" rIns="91440" bIns="45720" anchor="t">
            <a:spAutoFit/>
          </a:bodyPr>
          <a:lstStyle/>
          <a:p>
            <a:pPr defTabSz="457200">
              <a:defRPr/>
            </a:pPr>
            <a:r>
              <a:rPr lang="en-US" sz="3600" b="1">
                <a:solidFill>
                  <a:srgbClr val="1C7CBB"/>
                </a:solidFill>
              </a:rPr>
              <a:t>DPR Basic Overview</a:t>
            </a:r>
          </a:p>
          <a:p>
            <a:pPr defTabSz="457200">
              <a:defRPr/>
            </a:pPr>
            <a:endParaRPr lang="en-US" sz="3600">
              <a:ea typeface="+mn-lt"/>
              <a:cs typeface="+mn-lt"/>
            </a:endParaRPr>
          </a:p>
          <a:p>
            <a:pPr defTabSz="457200">
              <a:defRPr/>
            </a:pPr>
            <a:endParaRPr lang="en-US" sz="3600" b="1">
              <a:solidFill>
                <a:srgbClr val="1CADE4"/>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pic>
        <p:nvPicPr>
          <p:cNvPr id="2" name="Picture 3" descr="Diagram&#10;&#10;Description automatically generated">
            <a:extLst>
              <a:ext uri="{FF2B5EF4-FFF2-40B4-BE49-F238E27FC236}">
                <a16:creationId xmlns:a16="http://schemas.microsoft.com/office/drawing/2014/main" id="{58414C6C-3261-48A8-94D3-E4615084CE21}"/>
              </a:ext>
            </a:extLst>
          </p:cNvPr>
          <p:cNvPicPr>
            <a:picLocks noChangeAspect="1"/>
          </p:cNvPicPr>
          <p:nvPr/>
        </p:nvPicPr>
        <p:blipFill>
          <a:blip r:embed="rId3"/>
          <a:stretch>
            <a:fillRect/>
          </a:stretch>
        </p:blipFill>
        <p:spPr>
          <a:xfrm>
            <a:off x="3569855" y="1634838"/>
            <a:ext cx="4428835" cy="4719780"/>
          </a:xfrm>
          <a:prstGeom prst="rect">
            <a:avLst/>
          </a:prstGeom>
        </p:spPr>
      </p:pic>
    </p:spTree>
    <p:extLst>
      <p:ext uri="{BB962C8B-B14F-4D97-AF65-F5344CB8AC3E}">
        <p14:creationId xmlns:p14="http://schemas.microsoft.com/office/powerpoint/2010/main" val="9081623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514769" y="1818436"/>
            <a:ext cx="5346857" cy="4132091"/>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endParaRPr lang="en-US" sz="2800">
              <a:solidFill>
                <a:schemeClr val="tx1"/>
              </a:solidFill>
              <a:ea typeface="+mn-lt"/>
              <a:cs typeface="+mn-lt"/>
            </a:endParaRPr>
          </a:p>
        </p:txBody>
      </p:sp>
      <p:sp>
        <p:nvSpPr>
          <p:cNvPr id="12" name="TextBox 11">
            <a:extLst>
              <a:ext uri="{FF2B5EF4-FFF2-40B4-BE49-F238E27FC236}">
                <a16:creationId xmlns:a16="http://schemas.microsoft.com/office/drawing/2014/main" id="{C175ABE4-FF3C-4353-99FA-F215D7C1476B}"/>
              </a:ext>
            </a:extLst>
          </p:cNvPr>
          <p:cNvSpPr txBox="1"/>
          <p:nvPr/>
        </p:nvSpPr>
        <p:spPr>
          <a:xfrm>
            <a:off x="315670" y="68864"/>
            <a:ext cx="6511635" cy="1754326"/>
          </a:xfrm>
          <a:prstGeom prst="rect">
            <a:avLst/>
          </a:prstGeom>
          <a:noFill/>
        </p:spPr>
        <p:txBody>
          <a:bodyPr wrap="square" lIns="91440" tIns="45720" rIns="91440" bIns="45720" anchor="t">
            <a:spAutoFit/>
          </a:bodyPr>
          <a:lstStyle/>
          <a:p>
            <a:pPr defTabSz="457200">
              <a:defRPr/>
            </a:pPr>
            <a:r>
              <a:rPr lang="en-US" sz="3600" b="1">
                <a:solidFill>
                  <a:srgbClr val="1C7CBB"/>
                </a:solidFill>
              </a:rPr>
              <a:t>Encoder</a:t>
            </a:r>
          </a:p>
          <a:p>
            <a:pPr defTabSz="457200">
              <a:defRPr/>
            </a:pPr>
            <a:endParaRPr lang="en-US" sz="3600">
              <a:ea typeface="+mn-lt"/>
              <a:cs typeface="+mn-lt"/>
            </a:endParaRPr>
          </a:p>
          <a:p>
            <a:pPr defTabSz="457200">
              <a:defRPr/>
            </a:pPr>
            <a:endParaRPr lang="en-US" sz="3600" b="1">
              <a:solidFill>
                <a:srgbClr val="1CADE4"/>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pic>
        <p:nvPicPr>
          <p:cNvPr id="2" name="Picture 3" descr="Timeline&#10;&#10;Description automatically generated">
            <a:extLst>
              <a:ext uri="{FF2B5EF4-FFF2-40B4-BE49-F238E27FC236}">
                <a16:creationId xmlns:a16="http://schemas.microsoft.com/office/drawing/2014/main" id="{DA119125-0456-4DC6-A817-05C7B9576559}"/>
              </a:ext>
            </a:extLst>
          </p:cNvPr>
          <p:cNvPicPr>
            <a:picLocks noChangeAspect="1"/>
          </p:cNvPicPr>
          <p:nvPr/>
        </p:nvPicPr>
        <p:blipFill>
          <a:blip r:embed="rId3"/>
          <a:stretch>
            <a:fillRect/>
          </a:stretch>
        </p:blipFill>
        <p:spPr>
          <a:xfrm>
            <a:off x="579583" y="1819984"/>
            <a:ext cx="10928926" cy="4707397"/>
          </a:xfrm>
          <a:prstGeom prst="rect">
            <a:avLst/>
          </a:prstGeom>
        </p:spPr>
      </p:pic>
    </p:spTree>
    <p:extLst>
      <p:ext uri="{BB962C8B-B14F-4D97-AF65-F5344CB8AC3E}">
        <p14:creationId xmlns:p14="http://schemas.microsoft.com/office/powerpoint/2010/main" val="2918380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514769" y="1818436"/>
            <a:ext cx="5346857" cy="4132091"/>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r>
              <a:rPr lang="en-US" sz="2800">
                <a:solidFill>
                  <a:schemeClr val="tx1"/>
                </a:solidFill>
                <a:ea typeface="+mn-lt"/>
                <a:cs typeface="+mn-lt"/>
              </a:rPr>
              <a:t>How we measure the similarity?</a:t>
            </a:r>
            <a:endParaRPr lang="en-US">
              <a:solidFill>
                <a:schemeClr val="tx1"/>
              </a:solidFill>
            </a:endParaRPr>
          </a:p>
          <a:p>
            <a:pPr marL="0" indent="0">
              <a:lnSpc>
                <a:spcPct val="114999"/>
              </a:lnSpc>
              <a:buNone/>
              <a:defRPr/>
            </a:pPr>
            <a:r>
              <a:rPr lang="en-US" sz="2800">
                <a:solidFill>
                  <a:schemeClr val="tx1">
                    <a:lumMod val="75000"/>
                    <a:lumOff val="25000"/>
                  </a:schemeClr>
                </a:solidFill>
                <a:ea typeface="+mn-lt"/>
                <a:cs typeface="+mn-lt"/>
              </a:rPr>
              <a:t>Dot Product of the 2 encoding vectors</a:t>
            </a:r>
          </a:p>
        </p:txBody>
      </p:sp>
      <p:sp>
        <p:nvSpPr>
          <p:cNvPr id="12" name="TextBox 11">
            <a:extLst>
              <a:ext uri="{FF2B5EF4-FFF2-40B4-BE49-F238E27FC236}">
                <a16:creationId xmlns:a16="http://schemas.microsoft.com/office/drawing/2014/main" id="{C175ABE4-FF3C-4353-99FA-F215D7C1476B}"/>
              </a:ext>
            </a:extLst>
          </p:cNvPr>
          <p:cNvSpPr txBox="1"/>
          <p:nvPr/>
        </p:nvSpPr>
        <p:spPr>
          <a:xfrm>
            <a:off x="315670" y="68864"/>
            <a:ext cx="2874818" cy="1754326"/>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Similarity</a:t>
            </a:r>
            <a:r>
              <a:rPr lang="en-US" sz="3600" b="1">
                <a:solidFill>
                  <a:srgbClr val="1CADE4"/>
                </a:solidFill>
                <a:ea typeface="+mn-lt"/>
                <a:cs typeface="+mn-lt"/>
              </a:rPr>
              <a:t> </a:t>
            </a:r>
          </a:p>
          <a:p>
            <a:pPr defTabSz="457200">
              <a:defRPr/>
            </a:pPr>
            <a:endParaRPr lang="en-US" sz="3600">
              <a:ea typeface="+mn-lt"/>
              <a:cs typeface="+mn-lt"/>
            </a:endParaRPr>
          </a:p>
          <a:p>
            <a:pPr defTabSz="457200">
              <a:defRPr/>
            </a:pPr>
            <a:endParaRPr lang="en-US" sz="3600" b="1">
              <a:solidFill>
                <a:srgbClr val="1CADE4"/>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pic>
        <p:nvPicPr>
          <p:cNvPr id="2" name="Picture 1" descr="Chart, scatter chart&#10;&#10;Description automatically generated">
            <a:extLst>
              <a:ext uri="{FF2B5EF4-FFF2-40B4-BE49-F238E27FC236}">
                <a16:creationId xmlns:a16="http://schemas.microsoft.com/office/drawing/2014/main" id="{FAF6BFB9-C187-4485-B555-80E9D32584B6}"/>
              </a:ext>
            </a:extLst>
          </p:cNvPr>
          <p:cNvPicPr>
            <a:picLocks noChangeAspect="1"/>
          </p:cNvPicPr>
          <p:nvPr/>
        </p:nvPicPr>
        <p:blipFill>
          <a:blip r:embed="rId3"/>
          <a:stretch>
            <a:fillRect/>
          </a:stretch>
        </p:blipFill>
        <p:spPr>
          <a:xfrm>
            <a:off x="7644630" y="2282778"/>
            <a:ext cx="3953472" cy="4208988"/>
          </a:xfrm>
          <a:prstGeom prst="rect">
            <a:avLst/>
          </a:prstGeom>
        </p:spPr>
      </p:pic>
      <p:pic>
        <p:nvPicPr>
          <p:cNvPr id="5" name="Picture 5" descr="Text&#10;&#10;Description automatically generated">
            <a:extLst>
              <a:ext uri="{FF2B5EF4-FFF2-40B4-BE49-F238E27FC236}">
                <a16:creationId xmlns:a16="http://schemas.microsoft.com/office/drawing/2014/main" id="{6C16E046-E4DF-41AA-BD59-E1F2C5D294CD}"/>
              </a:ext>
            </a:extLst>
          </p:cNvPr>
          <p:cNvPicPr>
            <a:picLocks noChangeAspect="1"/>
          </p:cNvPicPr>
          <p:nvPr/>
        </p:nvPicPr>
        <p:blipFill>
          <a:blip r:embed="rId4"/>
          <a:stretch>
            <a:fillRect/>
          </a:stretch>
        </p:blipFill>
        <p:spPr>
          <a:xfrm>
            <a:off x="579583" y="3473566"/>
            <a:ext cx="5352472" cy="822960"/>
          </a:xfrm>
          <a:prstGeom prst="rect">
            <a:avLst/>
          </a:prstGeom>
        </p:spPr>
      </p:pic>
    </p:spTree>
    <p:extLst>
      <p:ext uri="{BB962C8B-B14F-4D97-AF65-F5344CB8AC3E}">
        <p14:creationId xmlns:p14="http://schemas.microsoft.com/office/powerpoint/2010/main" val="2835369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Ai Adoption Is On The Rise And Marketers Are Eager - Artificial  Intelligence Brain Png Transparent PNG - 400x400 - Free Download on NicePNG">
            <a:extLst>
              <a:ext uri="{FF2B5EF4-FFF2-40B4-BE49-F238E27FC236}">
                <a16:creationId xmlns:a16="http://schemas.microsoft.com/office/drawing/2014/main" id="{BA46BB0C-87C2-43C5-9E92-4974E8D76FB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8" name="AutoShape 6" descr="Digital Brain, Brain Clipart, Line Combination Brain PNG and Vector with  Transparent Background for Free Download">
            <a:extLst>
              <a:ext uri="{FF2B5EF4-FFF2-40B4-BE49-F238E27FC236}">
                <a16:creationId xmlns:a16="http://schemas.microsoft.com/office/drawing/2014/main" id="{3C8935B4-D142-41EE-B15B-4CCC20FF853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pic>
        <p:nvPicPr>
          <p:cNvPr id="14" name="Picture 13">
            <a:extLst>
              <a:ext uri="{FF2B5EF4-FFF2-40B4-BE49-F238E27FC236}">
                <a16:creationId xmlns:a16="http://schemas.microsoft.com/office/drawing/2014/main" id="{B974E7FC-521E-4E41-8098-9DAF37302267}"/>
              </a:ext>
            </a:extLst>
          </p:cNvPr>
          <p:cNvPicPr>
            <a:picLocks noChangeAspect="1"/>
          </p:cNvPicPr>
          <p:nvPr/>
        </p:nvPicPr>
        <p:blipFill>
          <a:blip r:embed="rId2"/>
          <a:stretch>
            <a:fillRect/>
          </a:stretch>
        </p:blipFill>
        <p:spPr>
          <a:xfrm>
            <a:off x="9910157" y="207225"/>
            <a:ext cx="2133600" cy="1514475"/>
          </a:xfrm>
          <a:prstGeom prst="rect">
            <a:avLst/>
          </a:prstGeom>
        </p:spPr>
      </p:pic>
      <p:grpSp>
        <p:nvGrpSpPr>
          <p:cNvPr id="23" name="Group 22">
            <a:extLst>
              <a:ext uri="{FF2B5EF4-FFF2-40B4-BE49-F238E27FC236}">
                <a16:creationId xmlns:a16="http://schemas.microsoft.com/office/drawing/2014/main" id="{D58BDF85-8BF6-49CD-994E-C957EC05741A}"/>
              </a:ext>
            </a:extLst>
          </p:cNvPr>
          <p:cNvGrpSpPr/>
          <p:nvPr/>
        </p:nvGrpSpPr>
        <p:grpSpPr>
          <a:xfrm>
            <a:off x="496472" y="964463"/>
            <a:ext cx="1434489" cy="190500"/>
            <a:chOff x="4679586" y="878988"/>
            <a:chExt cx="1434489" cy="190500"/>
          </a:xfrm>
        </p:grpSpPr>
        <p:sp>
          <p:nvSpPr>
            <p:cNvPr id="24" name="Oval 23">
              <a:extLst>
                <a:ext uri="{FF2B5EF4-FFF2-40B4-BE49-F238E27FC236}">
                  <a16:creationId xmlns:a16="http://schemas.microsoft.com/office/drawing/2014/main" id="{7D4C1378-5E0D-4324-99EA-87AF2FE776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5" name="Oval 24">
              <a:extLst>
                <a:ext uri="{FF2B5EF4-FFF2-40B4-BE49-F238E27FC236}">
                  <a16:creationId xmlns:a16="http://schemas.microsoft.com/office/drawing/2014/main" id="{C0897A85-B6E7-412F-ABFD-A25B60224D7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6" name="Oval 25">
              <a:extLst>
                <a:ext uri="{FF2B5EF4-FFF2-40B4-BE49-F238E27FC236}">
                  <a16:creationId xmlns:a16="http://schemas.microsoft.com/office/drawing/2014/main" id="{9D03629C-8C80-4B72-AEC7-9A74B2BFF25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Oval 26">
              <a:extLst>
                <a:ext uri="{FF2B5EF4-FFF2-40B4-BE49-F238E27FC236}">
                  <a16:creationId xmlns:a16="http://schemas.microsoft.com/office/drawing/2014/main" id="{BA6252DD-970A-4BB7-8030-28F5A206A65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Oval 27">
              <a:extLst>
                <a:ext uri="{FF2B5EF4-FFF2-40B4-BE49-F238E27FC236}">
                  <a16:creationId xmlns:a16="http://schemas.microsoft.com/office/drawing/2014/main" id="{01066753-B206-4824-9B9E-1E5E8FD6645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41" name="TextBox 40">
            <a:extLst>
              <a:ext uri="{FF2B5EF4-FFF2-40B4-BE49-F238E27FC236}">
                <a16:creationId xmlns:a16="http://schemas.microsoft.com/office/drawing/2014/main" id="{343C66BD-E5F8-4788-B01A-112872BAB576}"/>
              </a:ext>
            </a:extLst>
          </p:cNvPr>
          <p:cNvSpPr txBox="1"/>
          <p:nvPr/>
        </p:nvSpPr>
        <p:spPr>
          <a:xfrm>
            <a:off x="352425" y="280794"/>
            <a:ext cx="10438356" cy="707886"/>
          </a:xfrm>
          <a:prstGeom prst="rect">
            <a:avLst/>
          </a:prstGeom>
          <a:noFill/>
        </p:spPr>
        <p:txBody>
          <a:bodyPr wrap="square" lIns="91440" tIns="45720" rIns="91440" bIns="45720" anchor="t">
            <a:spAutoFit/>
          </a:bodyPr>
          <a:lstStyle/>
          <a:p>
            <a:pPr defTabSz="457200">
              <a:defRPr/>
            </a:pPr>
            <a:r>
              <a:rPr lang="en-US" sz="4000" b="1">
                <a:solidFill>
                  <a:srgbClr val="1C7CBB"/>
                </a:solidFill>
                <a:latin typeface="Tw Cen MT" panose="020B0602020104020603"/>
                <a:cs typeface="Calibri Light"/>
              </a:rPr>
              <a:t>Question answering system evolution</a:t>
            </a:r>
            <a:endParaRPr lang="en-US" sz="4000" b="1" i="0" u="none" strike="noStrike" kern="1200" cap="none" spc="0" normalizeH="0" baseline="0" noProof="0">
              <a:ln>
                <a:noFill/>
              </a:ln>
              <a:solidFill>
                <a:srgbClr val="1C7CBB"/>
              </a:solidFill>
              <a:effectLst/>
              <a:uLnTx/>
              <a:uFillTx/>
              <a:latin typeface="Tw Cen MT" panose="020B0602020104020603"/>
              <a:cs typeface="Calibri Light"/>
            </a:endParaRPr>
          </a:p>
        </p:txBody>
      </p:sp>
      <p:sp>
        <p:nvSpPr>
          <p:cNvPr id="42" name="Content Placeholder 2">
            <a:extLst>
              <a:ext uri="{FF2B5EF4-FFF2-40B4-BE49-F238E27FC236}">
                <a16:creationId xmlns:a16="http://schemas.microsoft.com/office/drawing/2014/main" id="{A341401D-697E-4644-82FC-134288DBE629}"/>
              </a:ext>
            </a:extLst>
          </p:cNvPr>
          <p:cNvSpPr>
            <a:spLocks noGrp="1"/>
          </p:cNvSpPr>
          <p:nvPr/>
        </p:nvSpPr>
        <p:spPr>
          <a:xfrm>
            <a:off x="590203" y="1413164"/>
            <a:ext cx="10873047" cy="516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4000">
              <a:latin typeface="Times New Roman" panose="02020603050405020304" pitchFamily="18" charset="0"/>
              <a:cs typeface="Times New Roman" panose="02020603050405020304" pitchFamily="18" charset="0"/>
            </a:endParaRPr>
          </a:p>
        </p:txBody>
      </p:sp>
      <p:sp>
        <p:nvSpPr>
          <p:cNvPr id="43" name="Content Placeholder 2">
            <a:extLst>
              <a:ext uri="{FF2B5EF4-FFF2-40B4-BE49-F238E27FC236}">
                <a16:creationId xmlns:a16="http://schemas.microsoft.com/office/drawing/2014/main" id="{109DAF7C-7B83-42D3-AC92-BAE9B1A4B65A}"/>
              </a:ext>
            </a:extLst>
          </p:cNvPr>
          <p:cNvSpPr>
            <a:spLocks noGrp="1"/>
          </p:cNvSpPr>
          <p:nvPr/>
        </p:nvSpPr>
        <p:spPr>
          <a:xfrm>
            <a:off x="590203" y="1412736"/>
            <a:ext cx="11011594" cy="516447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atin typeface="Times New Roman" panose="02020603050405020304" pitchFamily="18" charset="0"/>
              <a:cs typeface="Times New Roman" panose="02020603050405020304" pitchFamily="18" charset="0"/>
            </a:endParaRPr>
          </a:p>
        </p:txBody>
      </p:sp>
      <p:pic>
        <p:nvPicPr>
          <p:cNvPr id="4" name="Picture 6" descr="Graphical user interface, application&#10;&#10;Description automatically generated">
            <a:extLst>
              <a:ext uri="{FF2B5EF4-FFF2-40B4-BE49-F238E27FC236}">
                <a16:creationId xmlns:a16="http://schemas.microsoft.com/office/drawing/2014/main" id="{C244AAF4-63DD-42EC-AA04-2C9C0F7E6662}"/>
              </a:ext>
            </a:extLst>
          </p:cNvPr>
          <p:cNvPicPr>
            <a:picLocks noChangeAspect="1"/>
          </p:cNvPicPr>
          <p:nvPr/>
        </p:nvPicPr>
        <p:blipFill>
          <a:blip r:embed="rId3"/>
          <a:stretch>
            <a:fillRect/>
          </a:stretch>
        </p:blipFill>
        <p:spPr>
          <a:xfrm>
            <a:off x="3210838" y="928411"/>
            <a:ext cx="6250485" cy="5303887"/>
          </a:xfrm>
          <a:prstGeom prst="rect">
            <a:avLst/>
          </a:prstGeom>
        </p:spPr>
      </p:pic>
      <p:pic>
        <p:nvPicPr>
          <p:cNvPr id="7" name="Picture 8">
            <a:extLst>
              <a:ext uri="{FF2B5EF4-FFF2-40B4-BE49-F238E27FC236}">
                <a16:creationId xmlns:a16="http://schemas.microsoft.com/office/drawing/2014/main" id="{9F7A391C-7B4C-4A2E-872A-41B266EFE885}"/>
              </a:ext>
            </a:extLst>
          </p:cNvPr>
          <p:cNvPicPr>
            <a:picLocks noChangeAspect="1"/>
          </p:cNvPicPr>
          <p:nvPr/>
        </p:nvPicPr>
        <p:blipFill>
          <a:blip r:embed="rId4"/>
          <a:stretch>
            <a:fillRect/>
          </a:stretch>
        </p:blipFill>
        <p:spPr>
          <a:xfrm>
            <a:off x="4609448" y="6314162"/>
            <a:ext cx="2993981" cy="398745"/>
          </a:xfrm>
          <a:prstGeom prst="rect">
            <a:avLst/>
          </a:prstGeom>
        </p:spPr>
      </p:pic>
    </p:spTree>
    <p:extLst>
      <p:ext uri="{BB962C8B-B14F-4D97-AF65-F5344CB8AC3E}">
        <p14:creationId xmlns:p14="http://schemas.microsoft.com/office/powerpoint/2010/main" val="4021129075"/>
      </p:ext>
    </p:extLst>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514769" y="1818436"/>
            <a:ext cx="5346857" cy="4132091"/>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endParaRPr lang="en-US" sz="2800">
              <a:solidFill>
                <a:schemeClr val="tx1"/>
              </a:solidFill>
              <a:ea typeface="+mn-lt"/>
              <a:cs typeface="+mn-lt"/>
            </a:endParaRPr>
          </a:p>
        </p:txBody>
      </p:sp>
      <p:sp>
        <p:nvSpPr>
          <p:cNvPr id="12" name="TextBox 11">
            <a:extLst>
              <a:ext uri="{FF2B5EF4-FFF2-40B4-BE49-F238E27FC236}">
                <a16:creationId xmlns:a16="http://schemas.microsoft.com/office/drawing/2014/main" id="{C175ABE4-FF3C-4353-99FA-F215D7C1476B}"/>
              </a:ext>
            </a:extLst>
          </p:cNvPr>
          <p:cNvSpPr txBox="1"/>
          <p:nvPr/>
        </p:nvSpPr>
        <p:spPr>
          <a:xfrm>
            <a:off x="315670" y="68864"/>
            <a:ext cx="6511635" cy="1754326"/>
          </a:xfrm>
          <a:prstGeom prst="rect">
            <a:avLst/>
          </a:prstGeom>
          <a:noFill/>
        </p:spPr>
        <p:txBody>
          <a:bodyPr wrap="square" lIns="91440" tIns="45720" rIns="91440" bIns="45720" anchor="t">
            <a:spAutoFit/>
          </a:bodyPr>
          <a:lstStyle/>
          <a:p>
            <a:pPr defTabSz="457200">
              <a:defRPr/>
            </a:pPr>
            <a:r>
              <a:rPr lang="en-US" sz="3600" b="1">
                <a:solidFill>
                  <a:srgbClr val="1C7CBB"/>
                </a:solidFill>
              </a:rPr>
              <a:t>Loss Function</a:t>
            </a:r>
            <a:endParaRPr lang="en-US">
              <a:solidFill>
                <a:srgbClr val="1C7CBB"/>
              </a:solidFill>
            </a:endParaRPr>
          </a:p>
          <a:p>
            <a:pPr defTabSz="457200">
              <a:defRPr/>
            </a:pPr>
            <a:endParaRPr lang="en-US" sz="3600">
              <a:ea typeface="+mn-lt"/>
              <a:cs typeface="+mn-lt"/>
            </a:endParaRPr>
          </a:p>
          <a:p>
            <a:pPr defTabSz="457200">
              <a:defRPr/>
            </a:pPr>
            <a:endParaRPr lang="en-US" sz="3600" b="1">
              <a:solidFill>
                <a:srgbClr val="1CADE4"/>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pic>
        <p:nvPicPr>
          <p:cNvPr id="4" name="Picture 5" descr="Text, letter&#10;&#10;Description automatically generated">
            <a:extLst>
              <a:ext uri="{FF2B5EF4-FFF2-40B4-BE49-F238E27FC236}">
                <a16:creationId xmlns:a16="http://schemas.microsoft.com/office/drawing/2014/main" id="{70297297-1259-452D-BE8D-FF54F0E03929}"/>
              </a:ext>
            </a:extLst>
          </p:cNvPr>
          <p:cNvPicPr>
            <a:picLocks noChangeAspect="1"/>
          </p:cNvPicPr>
          <p:nvPr/>
        </p:nvPicPr>
        <p:blipFill>
          <a:blip r:embed="rId3"/>
          <a:stretch>
            <a:fillRect/>
          </a:stretch>
        </p:blipFill>
        <p:spPr>
          <a:xfrm>
            <a:off x="510309" y="1486674"/>
            <a:ext cx="8654471" cy="4588924"/>
          </a:xfrm>
          <a:prstGeom prst="rect">
            <a:avLst/>
          </a:prstGeom>
        </p:spPr>
      </p:pic>
    </p:spTree>
    <p:extLst>
      <p:ext uri="{BB962C8B-B14F-4D97-AF65-F5344CB8AC3E}">
        <p14:creationId xmlns:p14="http://schemas.microsoft.com/office/powerpoint/2010/main" val="37101145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514769" y="1818436"/>
            <a:ext cx="5346857" cy="4132091"/>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endParaRPr lang="en-US" sz="2800">
              <a:solidFill>
                <a:schemeClr val="tx1"/>
              </a:solidFill>
              <a:ea typeface="+mn-lt"/>
              <a:cs typeface="+mn-lt"/>
            </a:endParaRPr>
          </a:p>
        </p:txBody>
      </p:sp>
      <p:sp>
        <p:nvSpPr>
          <p:cNvPr id="12" name="TextBox 11">
            <a:extLst>
              <a:ext uri="{FF2B5EF4-FFF2-40B4-BE49-F238E27FC236}">
                <a16:creationId xmlns:a16="http://schemas.microsoft.com/office/drawing/2014/main" id="{C175ABE4-FF3C-4353-99FA-F215D7C1476B}"/>
              </a:ext>
            </a:extLst>
          </p:cNvPr>
          <p:cNvSpPr txBox="1"/>
          <p:nvPr/>
        </p:nvSpPr>
        <p:spPr>
          <a:xfrm>
            <a:off x="315670" y="68864"/>
            <a:ext cx="6511635" cy="1754326"/>
          </a:xfrm>
          <a:prstGeom prst="rect">
            <a:avLst/>
          </a:prstGeom>
          <a:noFill/>
        </p:spPr>
        <p:txBody>
          <a:bodyPr wrap="square" lIns="91440" tIns="45720" rIns="91440" bIns="45720" anchor="t">
            <a:spAutoFit/>
          </a:bodyPr>
          <a:lstStyle/>
          <a:p>
            <a:pPr defTabSz="457200">
              <a:defRPr/>
            </a:pPr>
            <a:r>
              <a:rPr lang="en-US" sz="3600" b="1">
                <a:solidFill>
                  <a:srgbClr val="1C7CBB"/>
                </a:solidFill>
              </a:rPr>
              <a:t>In-batch negatives</a:t>
            </a:r>
          </a:p>
          <a:p>
            <a:pPr defTabSz="457200">
              <a:defRPr/>
            </a:pPr>
            <a:endParaRPr lang="en-US" sz="3600">
              <a:ea typeface="+mn-lt"/>
              <a:cs typeface="+mn-lt"/>
            </a:endParaRPr>
          </a:p>
          <a:p>
            <a:pPr defTabSz="457200">
              <a:defRPr/>
            </a:pPr>
            <a:endParaRPr lang="en-US" sz="3600" b="1">
              <a:solidFill>
                <a:srgbClr val="1CADE4"/>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pic>
        <p:nvPicPr>
          <p:cNvPr id="2" name="Picture 2" descr="Table&#10;&#10;Description automatically generated">
            <a:extLst>
              <a:ext uri="{FF2B5EF4-FFF2-40B4-BE49-F238E27FC236}">
                <a16:creationId xmlns:a16="http://schemas.microsoft.com/office/drawing/2014/main" id="{3F5C49A3-4796-47BE-80A0-40FABC8839B2}"/>
              </a:ext>
            </a:extLst>
          </p:cNvPr>
          <p:cNvPicPr>
            <a:picLocks noChangeAspect="1"/>
          </p:cNvPicPr>
          <p:nvPr/>
        </p:nvPicPr>
        <p:blipFill>
          <a:blip r:embed="rId3"/>
          <a:stretch>
            <a:fillRect/>
          </a:stretch>
        </p:blipFill>
        <p:spPr>
          <a:xfrm>
            <a:off x="477882" y="2020659"/>
            <a:ext cx="9381881" cy="4249038"/>
          </a:xfrm>
          <a:prstGeom prst="rect">
            <a:avLst/>
          </a:prstGeom>
        </p:spPr>
      </p:pic>
      <p:sp>
        <p:nvSpPr>
          <p:cNvPr id="5" name="Text Placeholder 2">
            <a:extLst>
              <a:ext uri="{FF2B5EF4-FFF2-40B4-BE49-F238E27FC236}">
                <a16:creationId xmlns:a16="http://schemas.microsoft.com/office/drawing/2014/main" id="{FCE9BB9E-4A34-4555-A277-D6D521E1E928}"/>
              </a:ext>
            </a:extLst>
          </p:cNvPr>
          <p:cNvSpPr txBox="1">
            <a:spLocks/>
          </p:cNvSpPr>
          <p:nvPr/>
        </p:nvSpPr>
        <p:spPr>
          <a:xfrm>
            <a:off x="514769" y="1317748"/>
            <a:ext cx="9485323" cy="803908"/>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defRPr/>
            </a:pPr>
            <a:r>
              <a:rPr lang="en-US" sz="3600">
                <a:solidFill>
                  <a:srgbClr val="03A1A4"/>
                </a:solidFill>
                <a:latin typeface="Franklin Gothic Demi"/>
                <a:ea typeface="+mj-lt"/>
                <a:cs typeface="+mj-lt"/>
              </a:rPr>
              <a:t>Prepare the batches as follows</a:t>
            </a:r>
            <a:endParaRPr lang="en-US" sz="2400">
              <a:solidFill>
                <a:srgbClr val="03A1A4"/>
              </a:solidFill>
            </a:endParaRPr>
          </a:p>
          <a:p>
            <a:pPr>
              <a:defRPr/>
            </a:pPr>
            <a:endParaRPr lang="en-US" sz="2800">
              <a:solidFill>
                <a:srgbClr val="EF3078"/>
              </a:solidFill>
              <a:latin typeface="Franklin Gothic Demi"/>
            </a:endParaRPr>
          </a:p>
        </p:txBody>
      </p:sp>
    </p:spTree>
    <p:extLst>
      <p:ext uri="{BB962C8B-B14F-4D97-AF65-F5344CB8AC3E}">
        <p14:creationId xmlns:p14="http://schemas.microsoft.com/office/powerpoint/2010/main" val="5307383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514769" y="1818436"/>
            <a:ext cx="5346857" cy="4132091"/>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endParaRPr lang="en-US" sz="2800">
              <a:solidFill>
                <a:schemeClr val="tx1"/>
              </a:solidFill>
              <a:ea typeface="+mn-lt"/>
              <a:cs typeface="+mn-lt"/>
            </a:endParaRPr>
          </a:p>
        </p:txBody>
      </p:sp>
      <p:sp>
        <p:nvSpPr>
          <p:cNvPr id="12" name="TextBox 11">
            <a:extLst>
              <a:ext uri="{FF2B5EF4-FFF2-40B4-BE49-F238E27FC236}">
                <a16:creationId xmlns:a16="http://schemas.microsoft.com/office/drawing/2014/main" id="{C175ABE4-FF3C-4353-99FA-F215D7C1476B}"/>
              </a:ext>
            </a:extLst>
          </p:cNvPr>
          <p:cNvSpPr txBox="1"/>
          <p:nvPr/>
        </p:nvSpPr>
        <p:spPr>
          <a:xfrm>
            <a:off x="315670" y="68864"/>
            <a:ext cx="6511635" cy="1754326"/>
          </a:xfrm>
          <a:prstGeom prst="rect">
            <a:avLst/>
          </a:prstGeom>
          <a:noFill/>
        </p:spPr>
        <p:txBody>
          <a:bodyPr wrap="square" lIns="91440" tIns="45720" rIns="91440" bIns="45720" anchor="t">
            <a:spAutoFit/>
          </a:bodyPr>
          <a:lstStyle/>
          <a:p>
            <a:pPr defTabSz="457200">
              <a:defRPr/>
            </a:pPr>
            <a:r>
              <a:rPr lang="en-US" sz="3600" b="1">
                <a:solidFill>
                  <a:srgbClr val="1C7CBB"/>
                </a:solidFill>
              </a:rPr>
              <a:t>In-batch negatives</a:t>
            </a:r>
          </a:p>
          <a:p>
            <a:pPr defTabSz="457200">
              <a:defRPr/>
            </a:pPr>
            <a:endParaRPr lang="en-US" sz="3600">
              <a:ea typeface="+mn-lt"/>
              <a:cs typeface="+mn-lt"/>
            </a:endParaRPr>
          </a:p>
          <a:p>
            <a:pPr defTabSz="457200">
              <a:defRPr/>
            </a:pPr>
            <a:endParaRPr lang="en-US" sz="3600" b="1">
              <a:solidFill>
                <a:srgbClr val="1CADE4"/>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5" name="Text Placeholder 2">
            <a:extLst>
              <a:ext uri="{FF2B5EF4-FFF2-40B4-BE49-F238E27FC236}">
                <a16:creationId xmlns:a16="http://schemas.microsoft.com/office/drawing/2014/main" id="{FCE9BB9E-4A34-4555-A277-D6D521E1E928}"/>
              </a:ext>
            </a:extLst>
          </p:cNvPr>
          <p:cNvSpPr txBox="1">
            <a:spLocks/>
          </p:cNvSpPr>
          <p:nvPr/>
        </p:nvSpPr>
        <p:spPr>
          <a:xfrm>
            <a:off x="516893" y="1416283"/>
            <a:ext cx="4827178" cy="40421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defRPr/>
            </a:pPr>
            <a:r>
              <a:rPr lang="en-US" sz="2800">
                <a:solidFill>
                  <a:srgbClr val="03A1A4"/>
                </a:solidFill>
                <a:latin typeface="Franklin Gothic Demi"/>
                <a:ea typeface="+mj-lt"/>
                <a:cs typeface="+mj-lt"/>
              </a:rPr>
              <a:t>Prepare the batches as follows</a:t>
            </a:r>
            <a:endParaRPr lang="en-US">
              <a:solidFill>
                <a:srgbClr val="03A1A4"/>
              </a:solidFill>
            </a:endParaRPr>
          </a:p>
          <a:p>
            <a:pPr>
              <a:defRPr/>
            </a:pPr>
            <a:endParaRPr lang="en-US" sz="2800">
              <a:solidFill>
                <a:srgbClr val="EF3078"/>
              </a:solidFill>
              <a:latin typeface="Franklin Gothic Demi"/>
            </a:endParaRPr>
          </a:p>
        </p:txBody>
      </p:sp>
      <p:grpSp>
        <p:nvGrpSpPr>
          <p:cNvPr id="27" name="Group 26">
            <a:extLst>
              <a:ext uri="{FF2B5EF4-FFF2-40B4-BE49-F238E27FC236}">
                <a16:creationId xmlns:a16="http://schemas.microsoft.com/office/drawing/2014/main" id="{35B9F047-CCDB-420B-AD0E-0F857380D8FA}"/>
              </a:ext>
            </a:extLst>
          </p:cNvPr>
          <p:cNvGrpSpPr/>
          <p:nvPr/>
        </p:nvGrpSpPr>
        <p:grpSpPr>
          <a:xfrm>
            <a:off x="314037" y="1877001"/>
            <a:ext cx="12203256" cy="4386985"/>
            <a:chOff x="314037" y="1877001"/>
            <a:chExt cx="12203256" cy="4386985"/>
          </a:xfrm>
        </p:grpSpPr>
        <p:pic>
          <p:nvPicPr>
            <p:cNvPr id="3" name="Picture 3" descr="A picture containing text, crossword puzzle, shoji&#10;&#10;Description automatically generated">
              <a:extLst>
                <a:ext uri="{FF2B5EF4-FFF2-40B4-BE49-F238E27FC236}">
                  <a16:creationId xmlns:a16="http://schemas.microsoft.com/office/drawing/2014/main" id="{38C86E16-A157-4416-85D0-377CE2BAEE7A}"/>
                </a:ext>
              </a:extLst>
            </p:cNvPr>
            <p:cNvPicPr>
              <a:picLocks noChangeAspect="1"/>
            </p:cNvPicPr>
            <p:nvPr/>
          </p:nvPicPr>
          <p:blipFill>
            <a:blip r:embed="rId3"/>
            <a:stretch>
              <a:fillRect/>
            </a:stretch>
          </p:blipFill>
          <p:spPr>
            <a:xfrm>
              <a:off x="3184958" y="2187286"/>
              <a:ext cx="2543175" cy="4076700"/>
            </a:xfrm>
            <a:prstGeom prst="rect">
              <a:avLst/>
            </a:prstGeom>
          </p:spPr>
        </p:pic>
        <p:sp>
          <p:nvSpPr>
            <p:cNvPr id="4" name="TextBox 3">
              <a:extLst>
                <a:ext uri="{FF2B5EF4-FFF2-40B4-BE49-F238E27FC236}">
                  <a16:creationId xmlns:a16="http://schemas.microsoft.com/office/drawing/2014/main" id="{7D566C13-D27E-483A-96F4-31BBF1841225}"/>
                </a:ext>
              </a:extLst>
            </p:cNvPr>
            <p:cNvSpPr txBox="1"/>
            <p:nvPr/>
          </p:nvSpPr>
          <p:spPr>
            <a:xfrm>
              <a:off x="314037" y="516312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Answers encoding</a:t>
              </a:r>
            </a:p>
          </p:txBody>
        </p:sp>
        <p:sp>
          <p:nvSpPr>
            <p:cNvPr id="6" name="TextBox 5">
              <a:extLst>
                <a:ext uri="{FF2B5EF4-FFF2-40B4-BE49-F238E27FC236}">
                  <a16:creationId xmlns:a16="http://schemas.microsoft.com/office/drawing/2014/main" id="{54E197BE-E105-4C57-A5B8-506D19902707}"/>
                </a:ext>
              </a:extLst>
            </p:cNvPr>
            <p:cNvSpPr txBox="1"/>
            <p:nvPr/>
          </p:nvSpPr>
          <p:spPr>
            <a:xfrm>
              <a:off x="318366" y="3158547"/>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Questions encoding</a:t>
              </a:r>
            </a:p>
          </p:txBody>
        </p:sp>
        <p:sp>
          <p:nvSpPr>
            <p:cNvPr id="8" name="Arrow: Right 7">
              <a:extLst>
                <a:ext uri="{FF2B5EF4-FFF2-40B4-BE49-F238E27FC236}">
                  <a16:creationId xmlns:a16="http://schemas.microsoft.com/office/drawing/2014/main" id="{E6BF4E69-10AF-4035-B0F0-30B588711F0A}"/>
                </a:ext>
              </a:extLst>
            </p:cNvPr>
            <p:cNvSpPr/>
            <p:nvPr/>
          </p:nvSpPr>
          <p:spPr>
            <a:xfrm>
              <a:off x="2444784" y="3153490"/>
              <a:ext cx="554182" cy="404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E22DEAB5-DCA6-48D2-BD1D-9C9C098E454D}"/>
                </a:ext>
              </a:extLst>
            </p:cNvPr>
            <p:cNvSpPr/>
            <p:nvPr/>
          </p:nvSpPr>
          <p:spPr>
            <a:xfrm>
              <a:off x="2444784" y="5162399"/>
              <a:ext cx="554182" cy="404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882ED3F-3875-4556-8D7C-79C59F689437}"/>
                </a:ext>
              </a:extLst>
            </p:cNvPr>
            <p:cNvSpPr/>
            <p:nvPr/>
          </p:nvSpPr>
          <p:spPr>
            <a:xfrm>
              <a:off x="6891482" y="2712027"/>
              <a:ext cx="912090" cy="29209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Dot Product</a:t>
              </a:r>
            </a:p>
          </p:txBody>
        </p:sp>
        <p:sp>
          <p:nvSpPr>
            <p:cNvPr id="21" name="Arrow: Right 20">
              <a:extLst>
                <a:ext uri="{FF2B5EF4-FFF2-40B4-BE49-F238E27FC236}">
                  <a16:creationId xmlns:a16="http://schemas.microsoft.com/office/drawing/2014/main" id="{786BF66B-91D1-40D6-9432-81F4C91B110C}"/>
                </a:ext>
              </a:extLst>
            </p:cNvPr>
            <p:cNvSpPr/>
            <p:nvPr/>
          </p:nvSpPr>
          <p:spPr>
            <a:xfrm>
              <a:off x="5609682" y="3351207"/>
              <a:ext cx="981363"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64C648F-B82C-4806-B666-B4508495AABC}"/>
                </a:ext>
              </a:extLst>
            </p:cNvPr>
            <p:cNvSpPr/>
            <p:nvPr/>
          </p:nvSpPr>
          <p:spPr>
            <a:xfrm>
              <a:off x="5678954" y="4817479"/>
              <a:ext cx="981363"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3" descr="Table&#10;&#10;Description automatically generated">
              <a:extLst>
                <a:ext uri="{FF2B5EF4-FFF2-40B4-BE49-F238E27FC236}">
                  <a16:creationId xmlns:a16="http://schemas.microsoft.com/office/drawing/2014/main" id="{005FEAC7-E7F0-427B-8D6E-B0932A70FE33}"/>
                </a:ext>
              </a:extLst>
            </p:cNvPr>
            <p:cNvPicPr>
              <a:picLocks noChangeAspect="1"/>
            </p:cNvPicPr>
            <p:nvPr/>
          </p:nvPicPr>
          <p:blipFill>
            <a:blip r:embed="rId4"/>
            <a:stretch>
              <a:fillRect/>
            </a:stretch>
          </p:blipFill>
          <p:spPr>
            <a:xfrm>
              <a:off x="8499764" y="2078454"/>
              <a:ext cx="3181927" cy="3601637"/>
            </a:xfrm>
            <a:prstGeom prst="rect">
              <a:avLst/>
            </a:prstGeom>
          </p:spPr>
        </p:pic>
        <p:sp>
          <p:nvSpPr>
            <p:cNvPr id="24" name="Arrow: Right 23">
              <a:extLst>
                <a:ext uri="{FF2B5EF4-FFF2-40B4-BE49-F238E27FC236}">
                  <a16:creationId xmlns:a16="http://schemas.microsoft.com/office/drawing/2014/main" id="{2499A13D-D847-4644-B3D0-8CD881DD35D5}"/>
                </a:ext>
              </a:extLst>
            </p:cNvPr>
            <p:cNvSpPr/>
            <p:nvPr/>
          </p:nvSpPr>
          <p:spPr>
            <a:xfrm>
              <a:off x="8011136" y="3928478"/>
              <a:ext cx="484909" cy="3925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FC5DB4D-2A5D-4654-A4FE-F034BCF0847D}"/>
                </a:ext>
              </a:extLst>
            </p:cNvPr>
            <p:cNvSpPr txBox="1"/>
            <p:nvPr/>
          </p:nvSpPr>
          <p:spPr>
            <a:xfrm>
              <a:off x="9774093" y="1877001"/>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Similarity</a:t>
              </a:r>
              <a:endParaRPr lang="en-US" err="1"/>
            </a:p>
          </p:txBody>
        </p:sp>
      </p:grpSp>
    </p:spTree>
    <p:extLst>
      <p:ext uri="{BB962C8B-B14F-4D97-AF65-F5344CB8AC3E}">
        <p14:creationId xmlns:p14="http://schemas.microsoft.com/office/powerpoint/2010/main" val="35307586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514769" y="1818436"/>
            <a:ext cx="5346857" cy="4132091"/>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endParaRPr lang="en-US" sz="2800">
              <a:solidFill>
                <a:schemeClr val="tx1"/>
              </a:solidFill>
              <a:ea typeface="+mn-lt"/>
              <a:cs typeface="+mn-lt"/>
            </a:endParaRPr>
          </a:p>
        </p:txBody>
      </p:sp>
      <p:sp>
        <p:nvSpPr>
          <p:cNvPr id="12" name="TextBox 11">
            <a:extLst>
              <a:ext uri="{FF2B5EF4-FFF2-40B4-BE49-F238E27FC236}">
                <a16:creationId xmlns:a16="http://schemas.microsoft.com/office/drawing/2014/main" id="{C175ABE4-FF3C-4353-99FA-F215D7C1476B}"/>
              </a:ext>
            </a:extLst>
          </p:cNvPr>
          <p:cNvSpPr txBox="1"/>
          <p:nvPr/>
        </p:nvSpPr>
        <p:spPr>
          <a:xfrm>
            <a:off x="315670" y="68864"/>
            <a:ext cx="6511635" cy="1754326"/>
          </a:xfrm>
          <a:prstGeom prst="rect">
            <a:avLst/>
          </a:prstGeom>
          <a:noFill/>
        </p:spPr>
        <p:txBody>
          <a:bodyPr wrap="square" lIns="91440" tIns="45720" rIns="91440" bIns="45720" anchor="t">
            <a:spAutoFit/>
          </a:bodyPr>
          <a:lstStyle/>
          <a:p>
            <a:pPr defTabSz="457200">
              <a:defRPr/>
            </a:pPr>
            <a:r>
              <a:rPr lang="en-US" sz="3600" b="1">
                <a:solidFill>
                  <a:srgbClr val="1C7CBB"/>
                </a:solidFill>
              </a:rPr>
              <a:t>In-batch negatives</a:t>
            </a:r>
          </a:p>
          <a:p>
            <a:pPr defTabSz="457200">
              <a:defRPr/>
            </a:pPr>
            <a:endParaRPr lang="en-US" sz="3600">
              <a:ea typeface="+mn-lt"/>
              <a:cs typeface="+mn-lt"/>
            </a:endParaRPr>
          </a:p>
          <a:p>
            <a:pPr defTabSz="457200">
              <a:defRPr/>
            </a:pPr>
            <a:endParaRPr lang="en-US" sz="3600" b="1">
              <a:solidFill>
                <a:srgbClr val="1CADE4"/>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pic>
        <p:nvPicPr>
          <p:cNvPr id="23" name="Picture 23" descr="Table&#10;&#10;Description automatically generated">
            <a:extLst>
              <a:ext uri="{FF2B5EF4-FFF2-40B4-BE49-F238E27FC236}">
                <a16:creationId xmlns:a16="http://schemas.microsoft.com/office/drawing/2014/main" id="{005FEAC7-E7F0-427B-8D6E-B0932A70FE33}"/>
              </a:ext>
            </a:extLst>
          </p:cNvPr>
          <p:cNvPicPr>
            <a:picLocks noChangeAspect="1"/>
          </p:cNvPicPr>
          <p:nvPr/>
        </p:nvPicPr>
        <p:blipFill>
          <a:blip r:embed="rId3"/>
          <a:stretch>
            <a:fillRect/>
          </a:stretch>
        </p:blipFill>
        <p:spPr>
          <a:xfrm>
            <a:off x="475673" y="2251636"/>
            <a:ext cx="3181927" cy="3601637"/>
          </a:xfrm>
          <a:prstGeom prst="rect">
            <a:avLst/>
          </a:prstGeom>
        </p:spPr>
      </p:pic>
      <p:pic>
        <p:nvPicPr>
          <p:cNvPr id="7" name="Picture 5" descr="Text, letter&#10;&#10;Description automatically generated">
            <a:extLst>
              <a:ext uri="{FF2B5EF4-FFF2-40B4-BE49-F238E27FC236}">
                <a16:creationId xmlns:a16="http://schemas.microsoft.com/office/drawing/2014/main" id="{D3847EEB-39DE-4B07-991E-D394C1B01AD3}"/>
              </a:ext>
            </a:extLst>
          </p:cNvPr>
          <p:cNvPicPr>
            <a:picLocks noChangeAspect="1"/>
          </p:cNvPicPr>
          <p:nvPr/>
        </p:nvPicPr>
        <p:blipFill rotWithShape="1">
          <a:blip r:embed="rId4"/>
          <a:srcRect l="11081" t="61055" r="7877" b="-503"/>
          <a:stretch/>
        </p:blipFill>
        <p:spPr>
          <a:xfrm>
            <a:off x="4528127" y="3253129"/>
            <a:ext cx="7013715" cy="1810211"/>
          </a:xfrm>
          <a:prstGeom prst="rect">
            <a:avLst/>
          </a:prstGeom>
        </p:spPr>
      </p:pic>
      <p:sp>
        <p:nvSpPr>
          <p:cNvPr id="11" name="TextBox 10">
            <a:extLst>
              <a:ext uri="{FF2B5EF4-FFF2-40B4-BE49-F238E27FC236}">
                <a16:creationId xmlns:a16="http://schemas.microsoft.com/office/drawing/2014/main" id="{BA426FF3-6366-4674-BEDB-6441F90A28E8}"/>
              </a:ext>
            </a:extLst>
          </p:cNvPr>
          <p:cNvSpPr txBox="1"/>
          <p:nvPr/>
        </p:nvSpPr>
        <p:spPr>
          <a:xfrm>
            <a:off x="1565274" y="1992456"/>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Similarity</a:t>
            </a:r>
            <a:endParaRPr lang="en-US" err="1"/>
          </a:p>
        </p:txBody>
      </p:sp>
      <p:sp>
        <p:nvSpPr>
          <p:cNvPr id="28" name="Text Placeholder 2">
            <a:extLst>
              <a:ext uri="{FF2B5EF4-FFF2-40B4-BE49-F238E27FC236}">
                <a16:creationId xmlns:a16="http://schemas.microsoft.com/office/drawing/2014/main" id="{E665C45D-3AF0-4417-9246-98E6FC504FA6}"/>
              </a:ext>
            </a:extLst>
          </p:cNvPr>
          <p:cNvSpPr txBox="1">
            <a:spLocks/>
          </p:cNvSpPr>
          <p:nvPr/>
        </p:nvSpPr>
        <p:spPr>
          <a:xfrm>
            <a:off x="516893" y="1416283"/>
            <a:ext cx="4827178" cy="404216"/>
          </a:xfrm>
          <a:prstGeom prst="rect">
            <a:avLst/>
          </a:prstGeom>
        </p:spPr>
        <p:txBody>
          <a:bodyPr vert="horz" lIns="0" tIns="0" rIns="0" bIns="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0" baseline="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i="0" kern="1200">
                <a:solidFill>
                  <a:schemeClr val="bg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i="0" kern="1200">
                <a:solidFill>
                  <a:schemeClr val="bg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defRPr/>
            </a:pPr>
            <a:r>
              <a:rPr lang="en-US" sz="2800">
                <a:solidFill>
                  <a:srgbClr val="03A1A4"/>
                </a:solidFill>
                <a:latin typeface="Franklin Gothic Demi"/>
                <a:ea typeface="+mj-lt"/>
                <a:cs typeface="+mj-lt"/>
              </a:rPr>
              <a:t>Batch size matters!</a:t>
            </a:r>
            <a:endParaRPr lang="en-US">
              <a:solidFill>
                <a:srgbClr val="03A1A4"/>
              </a:solidFill>
            </a:endParaRPr>
          </a:p>
          <a:p>
            <a:pPr>
              <a:defRPr/>
            </a:pPr>
            <a:endParaRPr lang="en-US" sz="2800">
              <a:solidFill>
                <a:srgbClr val="EF3078"/>
              </a:solidFill>
              <a:latin typeface="Franklin Gothic Demi"/>
            </a:endParaRPr>
          </a:p>
        </p:txBody>
      </p:sp>
    </p:spTree>
    <p:extLst>
      <p:ext uri="{BB962C8B-B14F-4D97-AF65-F5344CB8AC3E}">
        <p14:creationId xmlns:p14="http://schemas.microsoft.com/office/powerpoint/2010/main" val="2241249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4">
            <a:extLst>
              <a:ext uri="{FF2B5EF4-FFF2-40B4-BE49-F238E27FC236}">
                <a16:creationId xmlns:a16="http://schemas.microsoft.com/office/drawing/2014/main" id="{DAAD5ACE-5E31-47F6-BCF2-C8172F778591}"/>
              </a:ext>
            </a:extLst>
          </p:cNvPr>
          <p:cNvSpPr txBox="1">
            <a:spLocks/>
          </p:cNvSpPr>
          <p:nvPr/>
        </p:nvSpPr>
        <p:spPr>
          <a:xfrm>
            <a:off x="514769" y="1818436"/>
            <a:ext cx="5346857" cy="4132091"/>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4999"/>
              </a:lnSpc>
              <a:defRPr/>
            </a:pPr>
            <a:endParaRPr lang="en-US" sz="2800">
              <a:solidFill>
                <a:schemeClr val="tx1"/>
              </a:solidFill>
              <a:ea typeface="+mn-lt"/>
              <a:cs typeface="+mn-lt"/>
            </a:endParaRPr>
          </a:p>
        </p:txBody>
      </p:sp>
      <p:sp>
        <p:nvSpPr>
          <p:cNvPr id="12" name="TextBox 11">
            <a:extLst>
              <a:ext uri="{FF2B5EF4-FFF2-40B4-BE49-F238E27FC236}">
                <a16:creationId xmlns:a16="http://schemas.microsoft.com/office/drawing/2014/main" id="{C175ABE4-FF3C-4353-99FA-F215D7C1476B}"/>
              </a:ext>
            </a:extLst>
          </p:cNvPr>
          <p:cNvSpPr txBox="1"/>
          <p:nvPr/>
        </p:nvSpPr>
        <p:spPr>
          <a:xfrm>
            <a:off x="315670" y="68864"/>
            <a:ext cx="6511635" cy="1754326"/>
          </a:xfrm>
          <a:prstGeom prst="rect">
            <a:avLst/>
          </a:prstGeom>
          <a:noFill/>
        </p:spPr>
        <p:txBody>
          <a:bodyPr wrap="square" lIns="91440" tIns="45720" rIns="91440" bIns="45720" anchor="t">
            <a:spAutoFit/>
          </a:bodyPr>
          <a:lstStyle/>
          <a:p>
            <a:pPr defTabSz="457200">
              <a:defRPr/>
            </a:pPr>
            <a:r>
              <a:rPr lang="en-US" sz="3600" b="1">
                <a:solidFill>
                  <a:srgbClr val="1CADE4"/>
                </a:solidFill>
              </a:rPr>
              <a:t>DPR Model</a:t>
            </a:r>
          </a:p>
          <a:p>
            <a:pPr defTabSz="457200">
              <a:defRPr/>
            </a:pPr>
            <a:endParaRPr lang="en-US" sz="3600">
              <a:ea typeface="+mn-lt"/>
              <a:cs typeface="+mn-lt"/>
            </a:endParaRPr>
          </a:p>
          <a:p>
            <a:pPr defTabSz="457200">
              <a:defRPr/>
            </a:pPr>
            <a:endParaRPr lang="en-US" sz="3600" b="1">
              <a:solidFill>
                <a:srgbClr val="1CADE4"/>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pic>
        <p:nvPicPr>
          <p:cNvPr id="3" name="Picture 3" descr="Diagram&#10;&#10;Description automatically generated">
            <a:extLst>
              <a:ext uri="{FF2B5EF4-FFF2-40B4-BE49-F238E27FC236}">
                <a16:creationId xmlns:a16="http://schemas.microsoft.com/office/drawing/2014/main" id="{2B9B626D-E5C7-4B0B-B5E1-89BC20CC0229}"/>
              </a:ext>
            </a:extLst>
          </p:cNvPr>
          <p:cNvPicPr>
            <a:picLocks noChangeAspect="1"/>
          </p:cNvPicPr>
          <p:nvPr/>
        </p:nvPicPr>
        <p:blipFill>
          <a:blip r:embed="rId3"/>
          <a:stretch>
            <a:fillRect/>
          </a:stretch>
        </p:blipFill>
        <p:spPr>
          <a:xfrm>
            <a:off x="475674" y="1177706"/>
            <a:ext cx="11102106" cy="5495497"/>
          </a:xfrm>
          <a:prstGeom prst="rect">
            <a:avLst/>
          </a:prstGeom>
        </p:spPr>
      </p:pic>
    </p:spTree>
    <p:extLst>
      <p:ext uri="{BB962C8B-B14F-4D97-AF65-F5344CB8AC3E}">
        <p14:creationId xmlns:p14="http://schemas.microsoft.com/office/powerpoint/2010/main" val="272669100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6096000" cy="1200329"/>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Dense Retrieval Lifecycle</a:t>
            </a:r>
            <a:endParaRPr lang="en-US">
              <a:solidFill>
                <a:srgbClr val="1C7CBB"/>
              </a:solidFill>
            </a:endParaRPr>
          </a:p>
          <a:p>
            <a:pPr defTabSz="457200">
              <a:defRPr/>
            </a:pPr>
            <a:endParaRPr lang="en-US" sz="3600" b="1">
              <a:solidFill>
                <a:srgbClr val="1CADE4"/>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pic>
        <p:nvPicPr>
          <p:cNvPr id="2" name="Picture 9" descr="Diagram&#10;&#10;Description automatically generated">
            <a:extLst>
              <a:ext uri="{FF2B5EF4-FFF2-40B4-BE49-F238E27FC236}">
                <a16:creationId xmlns:a16="http://schemas.microsoft.com/office/drawing/2014/main" id="{68AF6497-19EB-43C0-AD8F-0BFE51BA59D9}"/>
              </a:ext>
            </a:extLst>
          </p:cNvPr>
          <p:cNvPicPr>
            <a:picLocks noChangeAspect="1"/>
          </p:cNvPicPr>
          <p:nvPr/>
        </p:nvPicPr>
        <p:blipFill>
          <a:blip r:embed="rId3"/>
          <a:stretch>
            <a:fillRect/>
          </a:stretch>
        </p:blipFill>
        <p:spPr>
          <a:xfrm>
            <a:off x="208888" y="2935288"/>
            <a:ext cx="11470031" cy="3562059"/>
          </a:xfrm>
          <a:prstGeom prst="rect">
            <a:avLst/>
          </a:prstGeom>
        </p:spPr>
      </p:pic>
      <p:sp>
        <p:nvSpPr>
          <p:cNvPr id="3" name="Content Placeholder 4">
            <a:extLst>
              <a:ext uri="{FF2B5EF4-FFF2-40B4-BE49-F238E27FC236}">
                <a16:creationId xmlns:a16="http://schemas.microsoft.com/office/drawing/2014/main" id="{BFC3CE61-60F1-4989-80C8-A7DCA9A87C1E}"/>
              </a:ext>
            </a:extLst>
          </p:cNvPr>
          <p:cNvSpPr txBox="1">
            <a:spLocks/>
          </p:cNvSpPr>
          <p:nvPr/>
        </p:nvSpPr>
        <p:spPr>
          <a:xfrm>
            <a:off x="988133" y="1610617"/>
            <a:ext cx="9918857" cy="1395819"/>
          </a:xfrm>
          <a:prstGeom prst="rect">
            <a:avLst/>
          </a:prstGeom>
        </p:spPr>
        <p:txBody>
          <a:bodyPr vert="horz" lIns="0" tIns="0" rIns="0" bIns="0" rtlCol="0" anchor="t" anchorCtr="0">
            <a:normAutofit lnSpcReduction="10000"/>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defRPr/>
            </a:pPr>
            <a:r>
              <a:rPr lang="en-US" sz="2400">
                <a:solidFill>
                  <a:schemeClr val="tx1"/>
                </a:solidFill>
                <a:latin typeface="Arial" panose="020B0604020202020204" pitchFamily="34" charset="0"/>
                <a:ea typeface="+mn-lt"/>
                <a:cs typeface="Arial" panose="020B0604020202020204" pitchFamily="34" charset="0"/>
              </a:rPr>
              <a:t>3 major phases in the dense retrieval lifecycle </a:t>
            </a:r>
          </a:p>
          <a:p>
            <a:pPr lvl="1">
              <a:lnSpc>
                <a:spcPct val="100000"/>
              </a:lnSpc>
              <a:spcBef>
                <a:spcPts val="0"/>
              </a:spcBef>
              <a:buFont typeface="Arial" pitchFamily="2" charset="2"/>
              <a:defRPr/>
            </a:pPr>
            <a:r>
              <a:rPr lang="en-US" sz="2400">
                <a:solidFill>
                  <a:schemeClr val="tx1"/>
                </a:solidFill>
                <a:latin typeface="Arial" panose="020B0604020202020204" pitchFamily="34" charset="0"/>
                <a:ea typeface="+mn-lt"/>
                <a:cs typeface="Arial" panose="020B0604020202020204" pitchFamily="34" charset="0"/>
              </a:rPr>
              <a:t>Each comes with several complex choices and requires techniques. </a:t>
            </a:r>
          </a:p>
          <a:p>
            <a:pPr lvl="1">
              <a:lnSpc>
                <a:spcPct val="100000"/>
              </a:lnSpc>
              <a:spcBef>
                <a:spcPts val="0"/>
              </a:spcBef>
              <a:buFont typeface="Arial" pitchFamily="2" charset="2"/>
              <a:buChar char="•"/>
              <a:defRPr/>
            </a:pPr>
            <a:r>
              <a:rPr lang="en-US" sz="2400">
                <a:solidFill>
                  <a:schemeClr val="tx1"/>
                </a:solidFill>
                <a:latin typeface="Arial" panose="020B0604020202020204" pitchFamily="34" charset="0"/>
                <a:ea typeface="+mn-lt"/>
                <a:cs typeface="Arial" panose="020B0604020202020204" pitchFamily="34" charset="0"/>
              </a:rPr>
              <a:t>Could skip </a:t>
            </a:r>
            <a:r>
              <a:rPr lang="en-US" sz="2400">
                <a:solidFill>
                  <a:srgbClr val="EF3078"/>
                </a:solidFill>
                <a:latin typeface="Arial" panose="020B0604020202020204" pitchFamily="34" charset="0"/>
                <a:ea typeface="+mn-lt"/>
                <a:cs typeface="Arial" panose="020B0604020202020204" pitchFamily="34" charset="0"/>
              </a:rPr>
              <a:t>❶</a:t>
            </a:r>
            <a:r>
              <a:rPr lang="en-US" sz="2400">
                <a:solidFill>
                  <a:schemeClr val="tx1"/>
                </a:solidFill>
                <a:latin typeface="Arial" panose="020B0604020202020204" pitchFamily="34" charset="0"/>
                <a:ea typeface="+mn-lt"/>
                <a:cs typeface="Arial" panose="020B0604020202020204" pitchFamily="34" charset="0"/>
              </a:rPr>
              <a:t> if we use a pre-trained model.</a:t>
            </a:r>
            <a:br>
              <a:rPr lang="en-US" sz="2400">
                <a:solidFill>
                  <a:schemeClr val="tx1"/>
                </a:solidFill>
                <a:latin typeface="Arial" panose="020B0604020202020204" pitchFamily="34" charset="0"/>
                <a:ea typeface="+mn-lt"/>
                <a:cs typeface="Arial" panose="020B0604020202020204" pitchFamily="34" charset="0"/>
              </a:rPr>
            </a:br>
            <a:r>
              <a:rPr lang="en-US" sz="2400">
                <a:solidFill>
                  <a:schemeClr val="tx1"/>
                </a:solidFill>
                <a:latin typeface="Arial" panose="020B0604020202020204" pitchFamily="34" charset="0"/>
                <a:ea typeface="+mn-lt"/>
                <a:cs typeface="Arial" panose="020B0604020202020204" pitchFamily="34" charset="0"/>
              </a:rPr>
              <a:t> </a:t>
            </a:r>
          </a:p>
          <a:p>
            <a:pPr marL="685800" indent="-228600">
              <a:spcBef>
                <a:spcPts val="0"/>
              </a:spcBef>
              <a:buFont typeface="Arial" pitchFamily="2" charset="2"/>
              <a:buChar char="•"/>
              <a:defRPr/>
            </a:pPr>
            <a:endParaRPr lang="en-US" sz="2400">
              <a:solidFill>
                <a:schemeClr val="tx1"/>
              </a:solidFill>
              <a:latin typeface="Arial" panose="020B0604020202020204" pitchFamily="34" charset="0"/>
              <a:ea typeface="+mn-lt"/>
              <a:cs typeface="Arial" panose="020B0604020202020204" pitchFamily="34" charset="0"/>
            </a:endParaRPr>
          </a:p>
          <a:p>
            <a:pPr>
              <a:lnSpc>
                <a:spcPct val="114999"/>
              </a:lnSpc>
              <a:defRPr/>
            </a:pPr>
            <a:endParaRPr lang="en-US" sz="2400">
              <a:solidFill>
                <a:schemeClr val="tx1"/>
              </a:solidFill>
              <a:latin typeface="Arial" panose="020B0604020202020204" pitchFamily="34" charset="0"/>
              <a:ea typeface="+mj-lt"/>
              <a:cs typeface="Arial" panose="020B0604020202020204" pitchFamily="34" charset="0"/>
            </a:endParaRPr>
          </a:p>
        </p:txBody>
      </p:sp>
    </p:spTree>
    <p:extLst>
      <p:ext uri="{BB962C8B-B14F-4D97-AF65-F5344CB8AC3E}">
        <p14:creationId xmlns:p14="http://schemas.microsoft.com/office/powerpoint/2010/main" val="4072905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609600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Nearest Neighbor Search</a:t>
            </a:r>
            <a:endParaRPr lang="en-US">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3" name="Content Placeholder 4">
            <a:extLst>
              <a:ext uri="{FF2B5EF4-FFF2-40B4-BE49-F238E27FC236}">
                <a16:creationId xmlns:a16="http://schemas.microsoft.com/office/drawing/2014/main" id="{BFC3CE61-60F1-4989-80C8-A7DCA9A87C1E}"/>
              </a:ext>
            </a:extLst>
          </p:cNvPr>
          <p:cNvSpPr txBox="1">
            <a:spLocks/>
          </p:cNvSpPr>
          <p:nvPr/>
        </p:nvSpPr>
        <p:spPr>
          <a:xfrm>
            <a:off x="820045" y="1173588"/>
            <a:ext cx="9918857" cy="1687171"/>
          </a:xfrm>
          <a:prstGeom prst="rect">
            <a:avLst/>
          </a:prstGeom>
        </p:spPr>
        <p:txBody>
          <a:bodyPr vert="horz" lIns="0" tIns="0" rIns="0" bIns="0" rtlCol="0" anchor="t" anchorCtr="0">
            <a:normAutofit fontScale="85000" lnSpcReduction="10000"/>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defRPr/>
            </a:pPr>
            <a:r>
              <a:rPr lang="en-US" sz="2400">
                <a:solidFill>
                  <a:schemeClr val="tx1"/>
                </a:solidFill>
                <a:latin typeface="Arial" panose="020B0604020202020204" pitchFamily="34" charset="0"/>
                <a:ea typeface="+mn-lt"/>
                <a:cs typeface="Arial" panose="020B0604020202020204" pitchFamily="34" charset="0"/>
              </a:rPr>
              <a:t>Once we have a trained DR model, we encode every passage in our collection</a:t>
            </a:r>
            <a:endParaRPr lang="en-US">
              <a:solidFill>
                <a:schemeClr val="tx1"/>
              </a:solidFill>
              <a:latin typeface="Arial" panose="020B0604020202020204" pitchFamily="34" charset="0"/>
              <a:ea typeface="+mn-lt"/>
              <a:cs typeface="Arial" panose="020B0604020202020204" pitchFamily="34" charset="0"/>
            </a:endParaRPr>
          </a:p>
          <a:p>
            <a:pPr lvl="1">
              <a:lnSpc>
                <a:spcPct val="150000"/>
              </a:lnSpc>
              <a:spcBef>
                <a:spcPts val="0"/>
              </a:spcBef>
              <a:defRPr/>
            </a:pPr>
            <a:r>
              <a:rPr lang="en-US" sz="2400">
                <a:solidFill>
                  <a:schemeClr val="tx1"/>
                </a:solidFill>
                <a:latin typeface="Arial" panose="020B0604020202020204" pitchFamily="34" charset="0"/>
                <a:ea typeface="+mn-lt"/>
                <a:cs typeface="Arial" panose="020B0604020202020204" pitchFamily="34" charset="0"/>
              </a:rPr>
              <a:t>We save passages in an (approximate) nearest neighbor index</a:t>
            </a:r>
            <a:endParaRPr lang="en-US">
              <a:solidFill>
                <a:schemeClr val="tx1"/>
              </a:solidFill>
              <a:latin typeface="Arial" panose="020B0604020202020204" pitchFamily="34" charset="0"/>
              <a:ea typeface="+mn-lt"/>
              <a:cs typeface="Arial" panose="020B0604020202020204" pitchFamily="34" charset="0"/>
            </a:endParaRPr>
          </a:p>
          <a:p>
            <a:pPr>
              <a:lnSpc>
                <a:spcPct val="150000"/>
              </a:lnSpc>
              <a:spcBef>
                <a:spcPts val="0"/>
              </a:spcBef>
              <a:buFont typeface="Wingdings" panose="020B0604020202020204" pitchFamily="34" charset="0"/>
              <a:buChar char="§"/>
              <a:defRPr/>
            </a:pPr>
            <a:r>
              <a:rPr lang="en-US" sz="2400">
                <a:solidFill>
                  <a:schemeClr val="tx1"/>
                </a:solidFill>
                <a:latin typeface="Arial" panose="020B0604020202020204" pitchFamily="34" charset="0"/>
                <a:ea typeface="+mn-lt"/>
                <a:cs typeface="Arial" panose="020B0604020202020204" pitchFamily="34" charset="0"/>
              </a:rPr>
              <a:t>During search we encode the query on the fly and search for nearest neighbor vectors in the passage index </a:t>
            </a:r>
            <a:endParaRPr lang="en-US">
              <a:solidFill>
                <a:schemeClr val="tx1"/>
              </a:solidFill>
              <a:latin typeface="Arial" panose="020B0604020202020204" pitchFamily="34" charset="0"/>
              <a:cs typeface="Arial" panose="020B0604020202020204" pitchFamily="34" charset="0"/>
            </a:endParaRPr>
          </a:p>
        </p:txBody>
      </p:sp>
      <p:pic>
        <p:nvPicPr>
          <p:cNvPr id="4" name="Picture 4" descr="Diagram&#10;&#10;Description automatically generated">
            <a:extLst>
              <a:ext uri="{FF2B5EF4-FFF2-40B4-BE49-F238E27FC236}">
                <a16:creationId xmlns:a16="http://schemas.microsoft.com/office/drawing/2014/main" id="{82A40272-8962-447C-8BF1-C5965830869E}"/>
              </a:ext>
            </a:extLst>
          </p:cNvPr>
          <p:cNvPicPr>
            <a:picLocks noChangeAspect="1"/>
          </p:cNvPicPr>
          <p:nvPr/>
        </p:nvPicPr>
        <p:blipFill>
          <a:blip r:embed="rId3"/>
          <a:stretch>
            <a:fillRect/>
          </a:stretch>
        </p:blipFill>
        <p:spPr>
          <a:xfrm>
            <a:off x="824754" y="3126379"/>
            <a:ext cx="9466728" cy="3563593"/>
          </a:xfrm>
          <a:prstGeom prst="rect">
            <a:avLst/>
          </a:prstGeom>
        </p:spPr>
      </p:pic>
    </p:spTree>
    <p:extLst>
      <p:ext uri="{BB962C8B-B14F-4D97-AF65-F5344CB8AC3E}">
        <p14:creationId xmlns:p14="http://schemas.microsoft.com/office/powerpoint/2010/main" val="38336301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6096000" cy="646331"/>
          </a:xfrm>
          <a:prstGeom prst="rect">
            <a:avLst/>
          </a:prstGeom>
          <a:noFill/>
        </p:spPr>
        <p:txBody>
          <a:bodyPr wrap="square" lIns="91440" tIns="45720" rIns="91440" bIns="45720" anchor="t">
            <a:spAutoFit/>
          </a:bodyPr>
          <a:lstStyle/>
          <a:p>
            <a:pPr defTabSz="457200">
              <a:defRPr/>
            </a:pPr>
            <a:r>
              <a:rPr lang="en-US" sz="3600" b="1">
                <a:solidFill>
                  <a:srgbClr val="1C7CBB"/>
                </a:solidFill>
                <a:ea typeface="+mn-lt"/>
                <a:cs typeface="+mn-lt"/>
              </a:rPr>
              <a:t>NN Search: GPU Brute-Force</a:t>
            </a:r>
            <a:endParaRPr lang="en-US" b="1">
              <a:solidFill>
                <a:srgbClr val="1C7CBB"/>
              </a:solidFill>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3" name="Content Placeholder 4">
            <a:extLst>
              <a:ext uri="{FF2B5EF4-FFF2-40B4-BE49-F238E27FC236}">
                <a16:creationId xmlns:a16="http://schemas.microsoft.com/office/drawing/2014/main" id="{BFC3CE61-60F1-4989-80C8-A7DCA9A87C1E}"/>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defRPr/>
            </a:pPr>
            <a:r>
              <a:rPr lang="en-US" sz="2400">
                <a:solidFill>
                  <a:schemeClr val="tx1"/>
                </a:solidFill>
                <a:ea typeface="+mn-lt"/>
                <a:cs typeface="+mn-lt"/>
              </a:rPr>
              <a:t>Retrieving the top-1K from 9 million vectors is fast</a:t>
            </a:r>
            <a:endParaRPr lang="en-US">
              <a:solidFill>
                <a:schemeClr val="tx1"/>
              </a:solidFill>
              <a:ea typeface="+mn-lt"/>
              <a:cs typeface="+mn-lt"/>
            </a:endParaRPr>
          </a:p>
          <a:p>
            <a:pPr marL="800100" lvl="1" indent="-342900">
              <a:lnSpc>
                <a:spcPct val="150000"/>
              </a:lnSpc>
              <a:spcBef>
                <a:spcPts val="0"/>
              </a:spcBef>
              <a:defRPr/>
            </a:pPr>
            <a:r>
              <a:rPr lang="en-US" sz="2400">
                <a:solidFill>
                  <a:schemeClr val="tx1"/>
                </a:solidFill>
                <a:ea typeface="+mn-lt"/>
                <a:cs typeface="+mn-lt"/>
              </a:rPr>
              <a:t>We need to do 9M dot-products (a very big matrix multiplication) with 768 dim vectors.</a:t>
            </a:r>
            <a:endParaRPr lang="en-US">
              <a:solidFill>
                <a:schemeClr val="tx1"/>
              </a:solidFill>
              <a:ea typeface="+mn-lt"/>
              <a:cs typeface="+mn-lt"/>
            </a:endParaRPr>
          </a:p>
          <a:p>
            <a:pPr>
              <a:lnSpc>
                <a:spcPct val="150000"/>
              </a:lnSpc>
              <a:spcBef>
                <a:spcPts val="0"/>
              </a:spcBef>
              <a:defRPr/>
            </a:pPr>
            <a:r>
              <a:rPr lang="en-US" sz="2400">
                <a:solidFill>
                  <a:schemeClr val="tx1"/>
                </a:solidFill>
                <a:ea typeface="+mn-lt"/>
                <a:cs typeface="+mn-lt"/>
              </a:rPr>
              <a:t> GPUs are made for this </a:t>
            </a:r>
            <a:endParaRPr lang="en-US">
              <a:solidFill>
                <a:schemeClr val="tx1"/>
              </a:solidFill>
              <a:ea typeface="+mn-lt"/>
              <a:cs typeface="+mn-lt"/>
            </a:endParaRPr>
          </a:p>
          <a:p>
            <a:pPr marL="800100" lvl="1" indent="-342900">
              <a:lnSpc>
                <a:spcPct val="150000"/>
              </a:lnSpc>
              <a:spcBef>
                <a:spcPts val="0"/>
              </a:spcBef>
              <a:defRPr/>
            </a:pPr>
            <a:r>
              <a:rPr lang="en-US" sz="2400">
                <a:solidFill>
                  <a:schemeClr val="tx1"/>
                </a:solidFill>
                <a:ea typeface="+mn-lt"/>
                <a:cs typeface="+mn-lt"/>
              </a:rPr>
              <a:t>Vectors must fit in GPU memory </a:t>
            </a:r>
            <a:endParaRPr lang="en-US">
              <a:solidFill>
                <a:schemeClr val="tx1"/>
              </a:solidFill>
              <a:ea typeface="+mn-lt"/>
              <a:cs typeface="+mn-lt"/>
            </a:endParaRPr>
          </a:p>
          <a:p>
            <a:pPr marL="800100" lvl="1" indent="-342900">
              <a:lnSpc>
                <a:spcPct val="150000"/>
              </a:lnSpc>
              <a:spcBef>
                <a:spcPts val="0"/>
              </a:spcBef>
              <a:defRPr/>
            </a:pPr>
            <a:r>
              <a:rPr lang="en-US" sz="2400">
                <a:solidFill>
                  <a:schemeClr val="tx1"/>
                </a:solidFill>
                <a:ea typeface="+mn-lt"/>
                <a:cs typeface="+mn-lt"/>
              </a:rPr>
              <a:t>70ms latency / query </a:t>
            </a:r>
            <a:endParaRPr lang="en-US">
              <a:solidFill>
                <a:schemeClr val="tx1"/>
              </a:solidFill>
              <a:ea typeface="+mn-lt"/>
              <a:cs typeface="+mn-lt"/>
            </a:endParaRPr>
          </a:p>
          <a:p>
            <a:pPr marL="800100" lvl="1" indent="-342900">
              <a:lnSpc>
                <a:spcPct val="150000"/>
              </a:lnSpc>
              <a:spcBef>
                <a:spcPts val="0"/>
              </a:spcBef>
              <a:defRPr/>
            </a:pPr>
            <a:r>
              <a:rPr lang="en-US" sz="2400">
                <a:solidFill>
                  <a:schemeClr val="tx1"/>
                </a:solidFill>
                <a:ea typeface="+mn-lt"/>
                <a:cs typeface="+mn-lt"/>
              </a:rPr>
              <a:t>Incredible scale when increasing the batch size </a:t>
            </a:r>
            <a:endParaRPr lang="en-US">
              <a:solidFill>
                <a:schemeClr val="tx1"/>
              </a:solidFill>
              <a:ea typeface="+mn-lt"/>
              <a:cs typeface="+mn-lt"/>
            </a:endParaRPr>
          </a:p>
          <a:p>
            <a:pPr marL="800100" lvl="1" indent="-342900">
              <a:lnSpc>
                <a:spcPct val="150000"/>
              </a:lnSpc>
              <a:spcBef>
                <a:spcPts val="0"/>
              </a:spcBef>
              <a:defRPr/>
            </a:pPr>
            <a:r>
              <a:rPr lang="en-US" sz="2400">
                <a:solidFill>
                  <a:schemeClr val="tx1"/>
                </a:solidFill>
                <a:ea typeface="+mn-lt"/>
                <a:cs typeface="+mn-lt"/>
              </a:rPr>
              <a:t>Using a CPU this takes ~1 sec. / q</a:t>
            </a:r>
            <a:endParaRPr lang="en-US">
              <a:solidFill>
                <a:schemeClr val="tx1"/>
              </a:solidFill>
            </a:endParaRPr>
          </a:p>
        </p:txBody>
      </p:sp>
    </p:spTree>
    <p:extLst>
      <p:ext uri="{BB962C8B-B14F-4D97-AF65-F5344CB8AC3E}">
        <p14:creationId xmlns:p14="http://schemas.microsoft.com/office/powerpoint/2010/main" val="933993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6096000" cy="646331"/>
          </a:xfrm>
          <a:prstGeom prst="rect">
            <a:avLst/>
          </a:prstGeom>
          <a:noFill/>
        </p:spPr>
        <p:txBody>
          <a:bodyPr wrap="square" lIns="91440" tIns="45720" rIns="91440" bIns="45720" anchor="t">
            <a:spAutoFit/>
          </a:bodyPr>
          <a:lstStyle/>
          <a:p>
            <a:pPr defTabSz="457200">
              <a:defRPr/>
            </a:pPr>
            <a:r>
              <a:rPr lang="en-US" sz="3600">
                <a:solidFill>
                  <a:srgbClr val="1482AC"/>
                </a:solidFill>
                <a:ea typeface="+mn-lt"/>
                <a:cs typeface="+mn-lt"/>
              </a:rPr>
              <a:t>Approximate NN Search</a:t>
            </a:r>
            <a:endParaRPr lang="en-US">
              <a:solidFill>
                <a:srgbClr val="1482AC"/>
              </a:solidFill>
              <a:ea typeface="+mn-lt"/>
              <a:cs typeface="+mn-lt"/>
            </a:endParaRPr>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3" name="Content Placeholder 4">
            <a:extLst>
              <a:ext uri="{FF2B5EF4-FFF2-40B4-BE49-F238E27FC236}">
                <a16:creationId xmlns:a16="http://schemas.microsoft.com/office/drawing/2014/main" id="{BFC3CE61-60F1-4989-80C8-A7DCA9A87C1E}"/>
              </a:ext>
            </a:extLst>
          </p:cNvPr>
          <p:cNvSpPr txBox="1">
            <a:spLocks/>
          </p:cNvSpPr>
          <p:nvPr/>
        </p:nvSpPr>
        <p:spPr>
          <a:xfrm>
            <a:off x="640751" y="1408912"/>
            <a:ext cx="9056005" cy="5273053"/>
          </a:xfrm>
          <a:prstGeom prst="rect">
            <a:avLst/>
          </a:prstGeom>
        </p:spPr>
        <p:txBody>
          <a:bodyPr vert="horz" lIns="0" tIns="0" rIns="0" bIns="0" rtlCol="0" anchor="t" anchorCtr="0">
            <a:normAutofit fontScale="92500"/>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defRPr/>
            </a:pPr>
            <a:r>
              <a:rPr lang="en-US" sz="2400">
                <a:solidFill>
                  <a:schemeClr val="tx1"/>
                </a:solidFill>
                <a:ea typeface="+mn-lt"/>
                <a:cs typeface="+mn-lt"/>
              </a:rPr>
              <a:t>Brute-force search does not scale well beyond a couple of million vectors</a:t>
            </a:r>
            <a:endParaRPr lang="en-US">
              <a:solidFill>
                <a:schemeClr val="tx1"/>
              </a:solidFill>
              <a:ea typeface="+mn-lt"/>
              <a:cs typeface="+mn-lt"/>
            </a:endParaRPr>
          </a:p>
          <a:p>
            <a:pPr>
              <a:lnSpc>
                <a:spcPct val="150000"/>
              </a:lnSpc>
              <a:spcBef>
                <a:spcPts val="0"/>
              </a:spcBef>
              <a:defRPr/>
            </a:pPr>
            <a:r>
              <a:rPr lang="en-US" sz="2400">
                <a:solidFill>
                  <a:schemeClr val="tx1"/>
                </a:solidFill>
                <a:ea typeface="+mn-lt"/>
                <a:cs typeface="+mn-lt"/>
              </a:rPr>
              <a:t>Fortunately, nearest neighbor search of vectors is a very common and broadly used technique in ML</a:t>
            </a:r>
            <a:endParaRPr lang="en-US">
              <a:solidFill>
                <a:schemeClr val="tx1"/>
              </a:solidFill>
              <a:ea typeface="+mn-lt"/>
              <a:cs typeface="+mn-lt"/>
            </a:endParaRPr>
          </a:p>
          <a:p>
            <a:pPr lvl="1">
              <a:lnSpc>
                <a:spcPct val="150000"/>
              </a:lnSpc>
              <a:spcBef>
                <a:spcPts val="0"/>
              </a:spcBef>
              <a:defRPr/>
            </a:pPr>
            <a:r>
              <a:rPr lang="en-US" sz="2400">
                <a:solidFill>
                  <a:schemeClr val="tx1"/>
                </a:solidFill>
                <a:ea typeface="+mn-lt"/>
                <a:cs typeface="+mn-lt"/>
              </a:rPr>
              <a:t>We have many techniques and libraries to speed up search for sub-linear results</a:t>
            </a:r>
            <a:endParaRPr lang="en-US">
              <a:solidFill>
                <a:schemeClr val="tx1"/>
              </a:solidFill>
              <a:ea typeface="+mn-lt"/>
              <a:cs typeface="+mn-lt"/>
            </a:endParaRPr>
          </a:p>
          <a:p>
            <a:pPr>
              <a:lnSpc>
                <a:spcPct val="150000"/>
              </a:lnSpc>
              <a:spcBef>
                <a:spcPts val="0"/>
              </a:spcBef>
              <a:defRPr/>
            </a:pPr>
            <a:r>
              <a:rPr lang="en-US" sz="2400">
                <a:solidFill>
                  <a:schemeClr val="tx1"/>
                </a:solidFill>
                <a:ea typeface="+mn-lt"/>
                <a:cs typeface="+mn-lt"/>
              </a:rPr>
              <a:t> Popular library: FAISS </a:t>
            </a:r>
            <a:endParaRPr lang="en-US">
              <a:solidFill>
                <a:schemeClr val="tx1"/>
              </a:solidFill>
              <a:ea typeface="+mn-lt"/>
              <a:cs typeface="+mn-lt"/>
            </a:endParaRPr>
          </a:p>
          <a:p>
            <a:pPr lvl="1">
              <a:lnSpc>
                <a:spcPct val="150000"/>
              </a:lnSpc>
              <a:spcBef>
                <a:spcPts val="0"/>
              </a:spcBef>
              <a:defRPr/>
            </a:pPr>
            <a:r>
              <a:rPr lang="en-US" sz="2400">
                <a:solidFill>
                  <a:schemeClr val="tx1"/>
                </a:solidFill>
                <a:ea typeface="+mn-lt"/>
                <a:cs typeface="+mn-lt"/>
              </a:rPr>
              <a:t>Offering many algorithms (brute-force, inverted lists on clusters, HNSW, …) </a:t>
            </a:r>
            <a:endParaRPr lang="en-US">
              <a:solidFill>
                <a:schemeClr val="tx1"/>
              </a:solidFill>
              <a:ea typeface="+mn-lt"/>
              <a:cs typeface="+mn-lt"/>
            </a:endParaRPr>
          </a:p>
          <a:p>
            <a:pPr lvl="1">
              <a:lnSpc>
                <a:spcPct val="150000"/>
              </a:lnSpc>
              <a:spcBef>
                <a:spcPts val="0"/>
              </a:spcBef>
              <a:defRPr/>
            </a:pPr>
            <a:r>
              <a:rPr lang="en-US" sz="2400">
                <a:solidFill>
                  <a:schemeClr val="tx1"/>
                </a:solidFill>
                <a:ea typeface="+mn-lt"/>
                <a:cs typeface="+mn-lt"/>
              </a:rPr>
              <a:t>CPU and GPU supported </a:t>
            </a:r>
            <a:endParaRPr lang="en-US">
              <a:solidFill>
                <a:schemeClr val="tx1"/>
              </a:solidFill>
              <a:ea typeface="+mn-lt"/>
              <a:cs typeface="+mn-lt"/>
            </a:endParaRPr>
          </a:p>
          <a:p>
            <a:pPr>
              <a:lnSpc>
                <a:spcPct val="150000"/>
              </a:lnSpc>
              <a:spcBef>
                <a:spcPts val="0"/>
              </a:spcBef>
              <a:buFont typeface="Wingdings" panose="020B0604020202020204" pitchFamily="34" charset="0"/>
              <a:buChar char="§"/>
              <a:defRPr/>
            </a:pPr>
            <a:r>
              <a:rPr lang="en-US" sz="2400">
                <a:solidFill>
                  <a:schemeClr val="tx1"/>
                </a:solidFill>
                <a:ea typeface="+mn-lt"/>
                <a:cs typeface="+mn-lt"/>
              </a:rPr>
              <a:t>Approximate search is another tradeoff between latency-effectiveness </a:t>
            </a:r>
            <a:endParaRPr lang="en-US">
              <a:solidFill>
                <a:schemeClr val="tx1"/>
              </a:solidFill>
              <a:ea typeface="+mn-lt"/>
              <a:cs typeface="+mn-lt"/>
            </a:endParaRPr>
          </a:p>
          <a:p>
            <a:pPr>
              <a:lnSpc>
                <a:spcPct val="150000"/>
              </a:lnSpc>
              <a:spcBef>
                <a:spcPts val="0"/>
              </a:spcBef>
              <a:defRPr/>
            </a:pPr>
            <a:endParaRPr lang="en-US" sz="2400">
              <a:solidFill>
                <a:schemeClr val="tx1"/>
              </a:solidFill>
            </a:endParaRPr>
          </a:p>
        </p:txBody>
      </p:sp>
    </p:spTree>
    <p:extLst>
      <p:ext uri="{BB962C8B-B14F-4D97-AF65-F5344CB8AC3E}">
        <p14:creationId xmlns:p14="http://schemas.microsoft.com/office/powerpoint/2010/main" val="24177793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C175ABE4-FF3C-4353-99FA-F215D7C1476B}"/>
              </a:ext>
            </a:extLst>
          </p:cNvPr>
          <p:cNvSpPr txBox="1"/>
          <p:nvPr/>
        </p:nvSpPr>
        <p:spPr>
          <a:xfrm>
            <a:off x="338760" y="126591"/>
            <a:ext cx="7660640" cy="646331"/>
          </a:xfrm>
          <a:prstGeom prst="rect">
            <a:avLst/>
          </a:prstGeom>
          <a:noFill/>
        </p:spPr>
        <p:txBody>
          <a:bodyPr wrap="square" lIns="91440" tIns="45720" rIns="91440" bIns="45720" anchor="t">
            <a:spAutoFit/>
          </a:bodyPr>
          <a:lstStyle/>
          <a:p>
            <a:pPr defTabSz="457200">
              <a:defRPr/>
            </a:pPr>
            <a:r>
              <a:rPr lang="en-US" sz="3600">
                <a:solidFill>
                  <a:srgbClr val="1482AC"/>
                </a:solidFill>
                <a:ea typeface="+mn-lt"/>
                <a:cs typeface="+mn-lt"/>
              </a:rPr>
              <a:t>How we applied DPR on our Dataset</a:t>
            </a:r>
            <a:endParaRPr lang="en-US"/>
          </a:p>
        </p:txBody>
      </p:sp>
      <p:grpSp>
        <p:nvGrpSpPr>
          <p:cNvPr id="13" name="Group 12">
            <a:extLst>
              <a:ext uri="{FF2B5EF4-FFF2-40B4-BE49-F238E27FC236}">
                <a16:creationId xmlns:a16="http://schemas.microsoft.com/office/drawing/2014/main" id="{2D72F645-0275-418B-8FF0-A07A4F3FBD3B}"/>
              </a:ext>
            </a:extLst>
          </p:cNvPr>
          <p:cNvGrpSpPr/>
          <p:nvPr/>
        </p:nvGrpSpPr>
        <p:grpSpPr>
          <a:xfrm>
            <a:off x="515927" y="790526"/>
            <a:ext cx="1434489" cy="190500"/>
            <a:chOff x="4679586" y="878988"/>
            <a:chExt cx="1434489" cy="190500"/>
          </a:xfrm>
        </p:grpSpPr>
        <p:sp>
          <p:nvSpPr>
            <p:cNvPr id="14" name="Oval 13">
              <a:extLst>
                <a:ext uri="{FF2B5EF4-FFF2-40B4-BE49-F238E27FC236}">
                  <a16:creationId xmlns:a16="http://schemas.microsoft.com/office/drawing/2014/main" id="{2C252454-EFB4-47BF-A020-37EC4C60D4C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5" name="Oval 14">
              <a:extLst>
                <a:ext uri="{FF2B5EF4-FFF2-40B4-BE49-F238E27FC236}">
                  <a16:creationId xmlns:a16="http://schemas.microsoft.com/office/drawing/2014/main" id="{0AF89C82-1E37-4A4F-B240-8EC327B1279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Oval 15">
              <a:extLst>
                <a:ext uri="{FF2B5EF4-FFF2-40B4-BE49-F238E27FC236}">
                  <a16:creationId xmlns:a16="http://schemas.microsoft.com/office/drawing/2014/main" id="{C5DD05C2-D3F8-4A13-8028-7846ED6BA244}"/>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7" name="Oval 16">
              <a:extLst>
                <a:ext uri="{FF2B5EF4-FFF2-40B4-BE49-F238E27FC236}">
                  <a16:creationId xmlns:a16="http://schemas.microsoft.com/office/drawing/2014/main" id="{69464DC4-F0E2-4725-A411-3EF395E1C5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Oval 17">
              <a:extLst>
                <a:ext uri="{FF2B5EF4-FFF2-40B4-BE49-F238E27FC236}">
                  <a16:creationId xmlns:a16="http://schemas.microsoft.com/office/drawing/2014/main" id="{D724BBF1-7ED8-4DF6-898E-D5F29A7AFB9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19" name="Picture 18">
            <a:extLst>
              <a:ext uri="{FF2B5EF4-FFF2-40B4-BE49-F238E27FC236}">
                <a16:creationId xmlns:a16="http://schemas.microsoft.com/office/drawing/2014/main" id="{B8E97DA1-5495-4E27-A39F-1B49F7DCF5E2}"/>
              </a:ext>
            </a:extLst>
          </p:cNvPr>
          <p:cNvPicPr>
            <a:picLocks noChangeAspect="1"/>
          </p:cNvPicPr>
          <p:nvPr/>
        </p:nvPicPr>
        <p:blipFill>
          <a:blip r:embed="rId2"/>
          <a:stretch>
            <a:fillRect/>
          </a:stretch>
        </p:blipFill>
        <p:spPr>
          <a:xfrm>
            <a:off x="10096500" y="0"/>
            <a:ext cx="2095500" cy="1487431"/>
          </a:xfrm>
          <a:prstGeom prst="rect">
            <a:avLst/>
          </a:prstGeom>
        </p:spPr>
      </p:pic>
      <p:sp>
        <p:nvSpPr>
          <p:cNvPr id="3" name="Content Placeholder 4">
            <a:extLst>
              <a:ext uri="{FF2B5EF4-FFF2-40B4-BE49-F238E27FC236}">
                <a16:creationId xmlns:a16="http://schemas.microsoft.com/office/drawing/2014/main" id="{BFC3CE61-60F1-4989-80C8-A7DCA9A87C1E}"/>
              </a:ext>
            </a:extLst>
          </p:cNvPr>
          <p:cNvSpPr txBox="1">
            <a:spLocks/>
          </p:cNvSpPr>
          <p:nvPr/>
        </p:nvSpPr>
        <p:spPr>
          <a:xfrm>
            <a:off x="640751" y="1408912"/>
            <a:ext cx="9056005" cy="5273053"/>
          </a:xfrm>
          <a:prstGeom prst="rect">
            <a:avLst/>
          </a:prstGeom>
        </p:spPr>
        <p:txBody>
          <a:bodyPr vert="horz" lIns="0" tIns="0" rIns="0" bIns="0" rtlCol="0" anchor="t" anchorCtr="0">
            <a:norm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defRPr/>
            </a:pPr>
            <a:r>
              <a:rPr lang="en-US" sz="2400">
                <a:solidFill>
                  <a:schemeClr val="tx1"/>
                </a:solidFill>
                <a:ea typeface="+mn-lt"/>
                <a:cs typeface="+mn-lt"/>
              </a:rPr>
              <a:t>1.Create labeled dataset</a:t>
            </a:r>
            <a:endParaRPr lang="en-US">
              <a:solidFill>
                <a:schemeClr val="tx1"/>
              </a:solidFill>
              <a:ea typeface="+mn-lt"/>
              <a:cs typeface="+mn-lt"/>
            </a:endParaRPr>
          </a:p>
          <a:p>
            <a:pPr>
              <a:lnSpc>
                <a:spcPct val="150000"/>
              </a:lnSpc>
              <a:spcBef>
                <a:spcPts val="0"/>
              </a:spcBef>
              <a:defRPr/>
            </a:pPr>
            <a:endParaRPr lang="en-US" sz="2400">
              <a:solidFill>
                <a:schemeClr val="tx1"/>
              </a:solidFill>
            </a:endParaRPr>
          </a:p>
        </p:txBody>
      </p:sp>
      <p:pic>
        <p:nvPicPr>
          <p:cNvPr id="2" name="Picture 3" descr="Graphical user interface, text, application&#10;&#10;Description automatically generated">
            <a:extLst>
              <a:ext uri="{FF2B5EF4-FFF2-40B4-BE49-F238E27FC236}">
                <a16:creationId xmlns:a16="http://schemas.microsoft.com/office/drawing/2014/main" id="{7754D830-7A45-4147-831A-2F5BA3A5A072}"/>
              </a:ext>
            </a:extLst>
          </p:cNvPr>
          <p:cNvPicPr>
            <a:picLocks noChangeAspect="1"/>
          </p:cNvPicPr>
          <p:nvPr/>
        </p:nvPicPr>
        <p:blipFill>
          <a:blip r:embed="rId3"/>
          <a:stretch>
            <a:fillRect/>
          </a:stretch>
        </p:blipFill>
        <p:spPr>
          <a:xfrm>
            <a:off x="510987" y="2422174"/>
            <a:ext cx="11472584" cy="1968828"/>
          </a:xfrm>
          <a:prstGeom prst="rect">
            <a:avLst/>
          </a:prstGeom>
        </p:spPr>
      </p:pic>
    </p:spTree>
    <p:extLst>
      <p:ext uri="{BB962C8B-B14F-4D97-AF65-F5344CB8AC3E}">
        <p14:creationId xmlns:p14="http://schemas.microsoft.com/office/powerpoint/2010/main" val="4495161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m51bGwsIlZlcnNpb24iOnsiJGlkIjoiMiIsIlZlcnNpb24iOiIzLjMuMiIsIk9yaWdpbmFsQXNzZW1ibHlWZXJzaW9uIjoiNS4wMS4wMC4wMCIsIkVkaXRpb24iOiJGcmVlIiwiSXNQbHVzRWRpdGlvbiI6ZmFsc2UsIklzUHJvRWRpdGlvbiI6ZmFsc2V9LCJFZmZlY3QiOjAsIlN0eWxlIjp7IiRpZCI6IjMiLCJUaW1lYmFuZFN0eWxlIjp7IiRpZCI6IjQiLCJTY2FsZU1hcmtpbmciOjAsIlNoYXBlIjo2LCJTaGFwZVN0eWxlIjp7IiRpZCI6IjUiLCJNYXJnaW4iOnsiJGlkIjoiNiIsIlRvcCI6MCwiTGVmdCI6MTAsIlJpZ2h0IjoxMCwiQm90dG9tIjowfSwiUGFkZGluZyI6eyIkaWQiOiI3IiwiVG9wIjo1LCJMZWZ0IjoxMywiUmlnaHQiOjEz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1IiwiVG9wIjowLCJMZWZ0IjoyMCwiUmlnaHQiOjAsIkJvdHRvbSI6MH0sIlBhZGRpbmciOnsiJGlkIjoiMjYiLCJUb3AiOjAsIkxlZnQiOjAsIlJpZ2h0IjowLCJCb3R0b20iOjB9LCJCYWNrZ3JvdW5kIjp7IiRpZCI6IjI3IiwiQ29sb3IiOnsiJHJlZiI6IjIwIn19LCJJc1Zpc2libGUiOnRydW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3NywiUiI6MjU1LCJHIjowLCJCIjowfX0sIkFwcGVuZFllYXJPblllYXJDaGFuZ2UiOnRydWUsIkVsYXBzZWRUaW1lRm9ybWF0IjoxLCJUb2RheU1hcmtlclBvc2l0aW9uIjozLCJRdWlja1Bvc2l0aW9uIjoyLCJBYnNvbHV0ZVBvc2l0aW9uIjo0MDUuMCwiTWFyZ2luIjp7IiRpZCI6IjQ5IiwiVG9wIjowLCJMZWZ0IjoxMCwiUmlnaHQiOjEwLCJCb3R0b20iOjB9LCJQYWRkaW5nIjp7IiRpZCI6IjUwIiwiVG9wIjowLCJMZWZ0IjowLCJSaWdodCI6MCwiQm90dG9tIjowfSwiQmFja2dyb3VuZCI6eyIkaWQiOiI1MSIsIkNvbG9yIjp7IiRpZCI6IjUyIiwiQSI6MjU1LCJSIjo0NywiRyI6NTQsIkIiOjE1M319LCJJc1Zpc2libGUiOnRydWUsIldpZHRoIjowLjAsIkhlaWdodCI6MC4wLCJCb3JkZXJTdHlsZSI6bnVsbCwiUGFyZW50U3R5bGUiOm51bGx9LCJEZWZhdWx0TWlsZXN0b25lU3R5bGUiOnsiJGlkIjoiNTMiLCJTaGFwZSI6MywiQ29ubmVjdG9yTWFyZ2luIjp7IiRpZCI6IjU0IiwiVG9wIjowLCJMZWZ0IjoyLCJSaWdodCI6MiwiQm90dG9tIjowfSwiQ29ubmVjdG9yU3R5bGUiOnsiJGlkIjoiNTUiLCJMaW5lQ29sb3IiOnsiJGlkIjoiNTYiLCIkdHlwZSI6Ik5MUkUuQ29tbW9uLkRvbS5Tb2xpZENvbG9yQnJ1c2gsIE5MUkUuQ29tbW9uIiwiQ29sb3IiOnsiJGlkIjoiNTciLCJBIjoxMjcsIlIiOjc5LCJHIjoxMjksIkIiOjE4OX19LCJMaW5lV2VpZ2h0IjoxLjAsIkxpbmVUeXBlIjowLCJQYXJlbnRTdHlsZSI6bnVsbH0sIklzQmVsb3dUaW1lYmFuZCI6ZmFsc2UsIlBvc2l0aW9uT25UYXNrIjowLCJIaWRlRGF0ZSI6ZmFsc2UsIlNoYXBlU2l6ZSI6MSwiU3BhY2luZyI6Mi4wLCJQYWRkaW5nIjp7IiRpZCI6IjU4IiwiVG9wIjo3LCJMZWZ0IjozLCJSaWdodCI6MCwiQm90dG9tIjoyfSwiU2hhcGVTdHlsZSI6eyIkaWQiOiI1OSIsIk1hcmdpbiI6eyIkaWQiOiI2MCIsIlRvcCI6MCwiTGVmdCI6MCwiUmlnaHQiOjAsIkJvdHRvbSI6MH0sIlBhZGRpbmciOnsiJGlkIjoiNjEiLCJUb3AiOjAsIkxlZnQiOjAsIlJpZ2h0IjowLCJCb3R0b20iOjB9LCJCYWNrZ3JvdW5kIjp7IiRpZCI6IjYyIiwiQ29sb3IiOnsiJGlkIjoiNjMiLCJBIjoyNTUsIlIiOjAsIkciOjExNCwiQiI6MTg4fX0sIklzVmlzaWJsZSI6dHJ1ZSwiV2lkdGgiOjE4LjAsIkhlaWdodCI6MjAuMCwiQm9yZGVyU3R5bGUiOnsiJGlkIjoiNjQiLCJMaW5lQ29sb3IiOnsiJGlkIjoiNjUiLCIkdHlwZSI6Ik5MUkUuQ29tbW9uLkRvbS5Tb2xpZENvbG9yQnJ1c2gsIE5MUkUuQ29tbW9uIiwiQ29sb3IiOnsiJGlkIjoiNjYiLCJBIjoyNTUsIlIiOjI1NSwiRyI6MCwiQiI6MH19LCJMaW5lV2VpZ2h0IjowLjAsIkxpbmVUeXBlIjowLCJQYXJlbnRTdHlsZSI6bnVsbH0sIlBhcmVudFN0eWxlIjpudWxsfSwiVGl0bGVTdHlsZSI6eyIkaWQiOiI2NyIsIkZvbnRTZXR0aW5ncyI6eyIkaWQiOiI2OCIsIkZvbnRTaXplIjoxMSwiRm9udE5hbWUiOiJDYWxpYnJpIiwiSXNCb2xkIjp0cnVlLCJJc0l0YWxpYyI6ZmFsc2UsIklzVW5kZXJsaW5lZCI6ZmFsc2UsIlBhcmVudFN0eWxlIjpudWxsfSwiQXV0b1NpemUiOjAsIkZvcmVncm91bmQiOnsiJGlkIjoiNjkiLCJDb2xvciI6eyIkaWQiOiI3MCIsIkEiOjI1NSwiUiI6MCwiRyI6MCwiQiI6MH19LCJNYXhXaWR0aCI6MjAwLjAsIk1heEhlaWdodCI6IkluZmluaXR5IiwiU21hcnRGb3JlZ3JvdW5kSXNBY3RpdmUiOmZhbHNlLCJIb3Jpem9udGFsQWxpZ25tZW50IjoxLCJWZXJ0aWNhbEFsaWdubWVudCI6MCwiU21hcnRGb3JlZ3JvdW5kIjpudWxsLCJCYWNrZ3JvdW5kRmlsbFR5cGUiOjAsIk1hcmdpbiI6eyIkaWQiOiI3MSIsIlRvcCI6MCwiTGVmdCI6MCwiUmlnaHQiOjAsIkJvdHRvbSI6MH0sIlBhZGRpbmciOnsiJGlkIjoiNzIiLCJUb3AiOjAsIkxlZnQiOjAsIlJpZ2h0IjowLCJCb3R0b20iOjB9LCJCYWNrZ3JvdW5kIjp7IiRpZCI6IjczIiwiQ29sb3IiOnsiJHJlZiI6IjIwIn19LCJJc1Zpc2libGUiOnRydWUsIldpZHRoIjowLjAsIkhlaWdodCI6MC4wLCJCb3JkZXJTdHlsZSI6bnVsbCwiUGFyZW50U3R5bGUiOm51bGx9LCJEYXRlU3R5bGUiOnsiJGlkIjoiNzQiLCJGb250U2V0dGluZ3MiOnsiJGlkIjoiNzUiLCJGb250U2l6ZSI6MTAsIkZvbnROYW1lIjoiQ2FsaWJyaSIsIklzQm9sZCI6ZmFsc2UsIklzSXRhbGljIjpmYWxzZSwiSXNVbmRlcmxpbmVkIjpmYWxzZSwiUGFyZW50U3R5bGUiOm51bGx9LCJBdXRvU2l6ZSI6MCwiRm9yZWdyb3VuZCI6eyIkaWQiOiI3NiIsIkNvbG9yIjp7IiRpZCI6Ijc3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3OCIsIlRvcCI6MCwiTGVmdCI6MCwiUmlnaHQiOjAsIkJvdHRvbSI6MH0sIlBhZGRpbmciOnsiJGlkIjoiNzkiLCJUb3AiOjAsIkxlZnQiOjAsIlJpZ2h0IjowLCJCb3R0b20iOjB9LCJCYWNrZ3JvdW5kIjp7IiRpZCI6IjgwIiwiQ29sb3IiOnsiJHJlZiI6IjIwIn19LCJJc1Zpc2libGUiOnRydWUsIldpZHRoIjowLjAsIkhlaWdodCI6MC4wLCJCb3JkZXJTdHlsZSI6bnVsbCwiUGFyZW50U3R5bGUiOm51bGx9LCJEYXRlRm9ybWF0Ijp7IiRpZCI6Ijgx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gyIiwiRm9ybWF0IjowLCJJc1Zpc2libGUiOmZhbHNlLCJMYXN0S25vd25WaXNpYmlsaXR5U3RhdGUiOmZhbHNlfSwiSXNWaXNpYmxlIjp0cnVlLCJQYXJlbnRTdHlsZSI6bnVsbH0sIkRlZmF1bHRUYXNrU3R5bGUiOnsiJGlkIjoiODMiLCJTaGFwZSI6NywiU2hhcGVUaGlja25lc3MiOjEsIkR1cmF0aW9uRm9ybWF0IjowLCJJbmNsdWRlTm9uV29ya2luZ0RheXNJbkR1cmF0aW9uIjpmYWxzZSwiUGVyY2VudGFnZUNvbXBsZXRlU3R5bGUiOnsiJGlkIjoiODQiLCJGb250U2V0dGluZ3MiOnsiJGlkIjoiODUiLCJGb250U2l6ZSI6MTAsIkZvbnROYW1lIjoiQ2FsaWJyaSIsIklzQm9sZCI6ZmFsc2UsIklzSXRhbGljIjpmYWxzZSwiSXNVbmRlcmxpbmVkIjpmYWxzZSwiUGFyZW50U3R5bGUiOm51bGx9LCJBdXRvU2l6ZSI6MCwiRm9yZWdyb3VuZCI6eyIkaWQiOiI4NiIsIkNvbG9yIjp7IiRpZCI6Ijg3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GlkIjoiODgiLCJUb3AiOjAsIkxlZnQiOjAsIlJpZ2h0IjowLCJCb3R0b20iOjB9LCJQYWRkaW5nIjp7IiRpZCI6Ijg5IiwiVG9wIjowLCJMZWZ0IjowLCJSaWdodCI6MCwiQm90dG9tIjowfSwiQmFja2dyb3VuZCI6eyIkaWQiOiI5MCIsIkNvbG9yIjp7IiRyZWYiOiIyMCJ9fSwiSXNWaXNpYmxlIjp0cnVlLCJXaWR0aCI6MC4wLCJIZWlnaHQiOjAuMCwiQm9yZGVyU3R5bGUiOm51bGwsIlBhcmVudFN0eWxlIjpudWxsfSwiRHVyYXRpb25TdHlsZSI6eyIkaWQiOiI5MSIsIkZvbnRTZXR0aW5ncyI6eyIkaWQiOiI5MiIsIkZvbnRTaXplIjoxMCwiRm9udE5hbWUiOiJDYWxpYnJpIiwiSXNCb2xkIjpmYWxzZSwiSXNJdGFsaWMiOmZhbHNlLCJJc1VuZGVybGluZWQiOmZhbHNlLCJQYXJlbnRTdHlsZSI6bnVsbH0sIkF1dG9TaXplIjowLCJGb3JlZ3JvdW5kIjp7IiRpZCI6IjkzIiwiQ29sb3IiOnsiJGlkIjoiOT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5NSIsIlRvcCI6MCwiTGVmdCI6MCwiUmlnaHQiOjAsIkJvdHRvbSI6MH0sIlBhZGRpbmciOnsiJGlkIjoiOTYiLCJUb3AiOjAsIkxlZnQiOjAsIlJpZ2h0IjowLCJCb3R0b20iOjB9LCJCYWNrZ3JvdW5kIjp7IiRpZCI6Ijk3IiwiQ29sb3IiOnsiJHJlZiI6IjIwIn19LCJJc1Zpc2libGUiOnRydWUsIldpZHRoIjowLjAsIkhlaWdodCI6MC4wLCJCb3JkZXJTdHlsZSI6bnVsbCwiUGFyZW50U3R5bGUiOm51bGx9LCJIb3Jpem9udG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VmVydGljYWxDb25uZWN0b3JTdHlsZSI6eyIkaWQiOiIxMDEiLCJMaW5lQ29sb3IiOnsiJGlkIjoiMTAyIiwiJHR5cGUiOiJOTFJFLkNvbW1vbi5Eb20uU29saWRDb2xvckJydXNoLCBOTFJFLkNvbW1vbiIsIkNvbG9yIjp7IiRpZCI6IjEwMy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EwNCIsIk1hcmdpbiI6eyIkaWQiOiIxMDUiLCJUb3AiOjAsIkxlZnQiOjQsIlJpZ2h0Ijo0LCJCb3R0b20iOjB9LCJQYWRkaW5nIjp7IiRpZCI6IjEwNiIsIlRvcCI6MCwiTGVmdCI6MCwiUmlnaHQiOjAsIkJvdHRvbSI6MH0sIkJhY2tncm91bmQiOnsiJGlkIjoiMTA3IiwiQ29sb3IiOnsiJGlkIjoiMTA4IiwiQSI6MjU1LCJSIjowLCJHIjoxMTQsIkIiOjE4OH19LCJJc1Zpc2libGUiOnRydWUsIldpZHRoIjowLjAsIkhlaWdodCI6MTYuMCwiQm9yZGVyU3R5bGUiOnsiJGlkIjoiMTA5IiwiTGluZUNvbG9yIjp7IiRpZCI6IjExMCIsIiR0eXBlIjoiTkxSRS5Db21tb24uRG9tLlNvbGlkQ29sb3JCcnVzaCwgTkxSRS5Db21tb24iLCJDb2xvciI6eyIkaWQiOiIxMTEiLCJBIjoyNTUsIlIiOjI1NSwiRyI6MCwiQiI6MH19LCJMaW5lV2VpZ2h0IjowLjAsIkxpbmVUeXBlIjowLCJQYXJlbnRTdHlsZSI6bnVsbH0sIlBhcmVudFN0eWxlIjpudWxsfSwiVGl0bGVTdHlsZSI6eyIkaWQiOiIxMTIiLCJGb250U2V0dGluZ3MiOnsiJGlkIjoiMTEzIiwiRm9udFNpemUiOjExLCJGb250TmFtZSI6IkNhbGlicmkiLCJJc0JvbGQiOnRydWUsIklzSXRhbGljIjpmYWxzZSwiSXNVbmRlcmxpbmVkIjpmYWxzZSwiUGFyZW50U3R5bGUiOm51bGx9LCJBdXRvU2l6ZSI6MCwiRm9yZWdyb3VuZCI6eyIkaWQiOiIxMTQiLCJDb2xvciI6eyIkaWQiOiIxMTU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TE2IiwiVG9wIjowLCJMZWZ0IjowLCJSaWdodCI6MCwiQm90dG9tIjowfSwiUGFkZGluZyI6eyIkaWQiOiIxMTciLCJUb3AiOjAsIkxlZnQiOjAsIlJpZ2h0IjowLCJCb3R0b20iOjB9LCJCYWNrZ3JvdW5kIjp7IiRpZCI6IjExOCIsIkNvbG9yIjp7IiRyZWYiOiIyMCJ9fSwiSXNWaXNpYmxlIjp0cnVlLCJXaWR0aCI6MC4wLCJIZWlnaHQiOjAuMCwiQm9yZGVyU3R5bGUiOm51bGwsIlBhcmVudFN0eWxlIjpudWxsfSwiRGF0ZVN0eWxlIjp7IiRpZCI6IjExOSIsIkZvbnRTZXR0aW5ncyI6eyIkaWQiOiIxMjAiLCJGb250U2l6ZSI6MTAsIkZvbnROYW1lIjoiQ2FsaWJyaSIsIklzQm9sZCI6ZmFsc2UsIklzSXRhbGljIjpmYWxzZSwiSXNVbmRlcmxpbmVkIjpmYWxzZSwiUGFyZW50U3R5bGUiOm51bGx9LCJBdXRvU2l6ZSI6MCwiRm9yZWdyb3VuZCI6eyIkaWQiOiIxMjEiLCJDb2xvciI6eyIkaWQiOiIxMjI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yMyIsIlRvcCI6MCwiTGVmdCI6MCwiUmlnaHQiOjAsIkJvdHRvbSI6MH0sIlBhZGRpbmciOnsiJGlkIjoiMTI0IiwiVG9wIjowLCJMZWZ0IjowLCJSaWdodCI6MCwiQm90dG9tIjowfSwiQmFja2dyb3VuZCI6eyIkaWQiOiIxMjUiLCJDb2xvciI6eyIkcmVmIjoiMjAifX0sIklzVmlzaWJsZSI6dHJ1ZSwiV2lkdGgiOjAuMCwiSGVpZ2h0IjowLjAsIkJvcmRlclN0eWxlIjpudWxsLCJQYXJlbnRTdHlsZSI6bnVsbH0sIkRhdGVGb3JtYXQiOnsiJGlkIjoiMTI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NyIsIkZvcm1hdCI6MCwiSXNWaXNpYmxlIjpmYWxzZSwiTGFzdEtub3duVmlzaWJpbGl0eVN0YXRlIjpmYWxzZX0sIklzVmlzaWJsZSI6dHJ1ZSwiUGFyZW50U3R5bGUiOm51bGwsIl9leHBsaWNpdGx5U2V0Ijp7IiRpZCI6IjEyOCIsIlNoYXBlU3R5bGUiOmZhbHNlLCJUaXRsZVN0eWxlIjpmYWxzZSwiRGF0ZVN0eWxlIjpmYWxzZSwiSG9yaXpvbnRhbENvbm5lY3RvclN0eWxlIjpmYWxzZSwiVmVydGljYWxDb25uZWN0b3JTdHlsZSI6ZmFsc2UsIlBlcmNlbnRhZ2VDb21wbGV0ZVNoYXBlT3BhY2l0eSI6ZmFsc2UsIkR1cmF0aW9uRm9ybWF0IjpmYWxzZSwiRHVyYXRpb25Qb3NpdGlvbiI6ZmFsc2UsIkVuZERhdGVQb3NpdGlvbiI6ZmFsc2UsIklzQmVsb3dUaW1lYmFuZCI6ZmFsc2UsIlBlcmNlbnRhZ2VDb21wbGV0ZWRQb3NpdGlvbiI6ZmFsc2UsIlNoYXBlIjpmYWxzZSwiU2hhcGVUaGlja25lc3MiOmZhbHNlLCJTcGFjaW5nIjpmYWxzZSwiU3RhcnREYXRlUG9zaXRpb24iOmZhbHNlLCJUaXRsZVBvc2l0aW9uIjpmYWxzZSwiRGF0ZUZvcm1hdCI6ZmFsc2UsIldlZWtOdW1iZXJpbmciOmZhbHNlLCJJc1Zpc2libGUiOmZhbHNlLCJNYXJnaW4iOmZhbHNlfX0sIkdyaWRsaW5lUGFuZWxTdHlsZSI6eyIkaWQiOiIxMjkiLCJHcmlkbGluZVN0eWxlIjp7IiRpZCI6IjEzMCIsIkxpbmVDb2xvciI6eyIkaWQiOiIxMzEiLCIkdHlwZSI6Ik5MUkUuQ29tbW9uLkRvbS5Tb2xpZENvbG9yQnJ1c2gsIE5MUkUuQ29tbW9uIiwiQ29sb3IiOnsiJGlkIjoiMTMyIiwiQSI6MzgsIlIiOjkxLCJHIjoxNTUsIkIiOjIxM319LCJMaW5lV2VpZ2h0IjoxLjAsIkxpbmVUeXBlIjowLCJQYXJlbnRTdHlsZSI6bnVsbH0sIk1hcmdpbiI6eyIkaWQiOiIxMzMiLCJUb3AiOjAsIkxlZnQiOjAsIlJpZ2h0IjowLCJCb3R0b20iOjB9LCJQYWRkaW5nIjp7IiRpZCI6IjEzNCIsIlRvcCI6MCwiTGVmdCI6MCwiUmlnaHQiOjAsIkJvdHRvbSI6MH0sIkJhY2tncm91bmQiOm51bGwsIklzVmlzaWJsZSI6dHJ1ZSwiV2lkdGgiOjAuMCwiSGVpZ2h0IjowLjAsIkJvcmRlclN0eWxlIjp7IiRpZCI6IjEzNSIsIkxpbmVDb2xvciI6bnVsbCwiTGluZVdlaWdodCI6MC4wLCJMaW5lVHlwZSI6MCwiUGFyZW50U3R5bGUiOm51bGx9LCJQYXJlbnRTdHlsZSI6bnVsbH0sIlNob3dFbGFwc2VkVGltZUdyYWRpZW50U3R5bGUiOmZhbHNlLCJEZWZhdWx0U3dpbWxhbmVTdHlsZSI6eyIkaWQiOiIxMzYiLCJIZWFkZXJTdHlsZSI6eyIkaWQiOiIxMzciLCJUZXh0U3R5bGUiOnsiJGlkIjoiMTM4IiwiRm9udFNldHRpbmdzIjp7IiRpZCI6IjEzOSIsIkZvbnRTaXplIjoxMiwiRm9udE5hbWUiOiJDYWxpYnJpIiwiSXNCb2xkIjpmYWxzZSwiSXNJdGFsaWMiOmZhbHNlLCJJc1VuZGVybGluZWQiOmZhbHNlLCJQYXJlbnRTdHlsZSI6bnVsbH0sIkF1dG9TaXplIjowLCJGb3JlZ3JvdW5kIjp7IiRpZCI6IjE0MCIsIkNvbG9yIjp7IiRpZCI6IjE0MSIsIkEiOjI1NSwiUiI6MzIsIkciOjU2LCJCIjoxMDB9fSwiTWF4V2lkdGgiOjAuMCwiTWF4SGVpZ2h0IjowLjAsIlNtYXJ0Rm9yZWdyb3VuZElzQWN0aXZlIjpmYWxzZSwiSG9yaXpvbnRhbEFsaWdubWVudCI6MCwiVmVydGljYWxBbGlnbm1lbnQiOjAsIlNtYXJ0Rm9yZWdyb3VuZCI6bnVsbCwiQmFja2dyb3VuZEZpbGxUeXBlIjowLCJNYXJnaW4iOnsiJGlkIjoiMTQyIiwiVG9wIjowLCJMZWZ0IjowLCJSaWdodCI6MCwiQm90dG9tIjowfSwiUGFkZGluZyI6eyIkaWQiOiIxNDMiLCJUb3AiOjAsIkxlZnQiOjAsIlJpZ2h0IjowLCJCb3R0b20iOjB9LCJCYWNrZ3JvdW5kIjpudWxsLCJJc1Zpc2libGUiOmZhbHNlLCJXaWR0aCI6MC4wLCJIZWlnaHQiOjAuMCwiQm9yZGVyU3R5bGUiOm51bGwsIlBhcmVudFN0eWxlIjpudWxsfSwiUmVjdGFuZ2xlU3R5bGUiOnsiJGlkIjoiMTQ0IiwiTWFyZ2luIjp7IiRpZCI6IjE0NSIsIlRvcCI6MCwiTGVmdCI6MCwiUmlnaHQiOjAsIkJvdHRvbSI6MH0sIlBhZGRpbmciOnsiJGlkIjoiMTQ2IiwiVG9wIjowLCJMZWZ0IjowLCJSaWdodCI6MCwiQm90dG9tIjowfSwiQmFja2dyb3VuZCI6eyIkaWQiOiIxNDciLCJDb2xvciI6eyIkaWQiOiIxNDgiLCJBIjoxMjcsIlIiOjkxLCJHIjoxNTUsIkIiOjIxM319LCJJc1Zpc2libGUiOmZhbHNlLCJXaWR0aCI6MC4wLCJIZWlnaHQiOjAuMCwiQm9yZGVyU3R5bGUiOnsiJGlkIjoiMTQ5IiwiTGluZUNvbG9yIjp7IiRpZCI6IjE1MCIsIiR0eXBlIjoiTkxSRS5Db21tb24uRG9tLlNvbGlkQ29sb3JCcnVzaCwgTkxSRS5Db21tb24iLCJDb2xvciI6eyIkaWQiOiIxNTEiLCJBIjoyNTUsIlIiOjI1NSwiRyI6MCwiQiI6MH19LCJMaW5lV2VpZ2h0IjowLjAsIkxpbmVUeXBlIjowLCJQYXJlbnRTdHlsZSI6bnVsbH0sIlBhcmVudFN0eWxlIjpudWxsfSwiTWFyZ2luIjp7IiRpZCI6IjE1MiIsIlRvcCI6MCwiTGVmdCI6MCwiUmlnaHQiOjAsIkJvdHRvbSI6MH0sIlBhZGRpbmciOnsiJGlkIjoiMTUzIiwiVG9wIjowLCJMZWZ0IjowLCJSaWdodCI6MCwiQm90dG9tIjowfSwiQmFja2dyb3VuZCI6bnVsbCwiSXNWaXNpYmxlIjp0cnVlLCJXaWR0aCI6MC4wLCJIZWlnaHQiOjAuMCwiQm9yZGVyU3R5bGUiOm51bGwsIlBhcmVudFN0eWxlIjpudWxsfSwiQmFja2dyb3VuZFN0eWxlIjp7IiRpZCI6IjE1NCIsIk1hcmdpbiI6eyIkaWQiOiIxNTUiLCJUb3AiOjAsIkxlZnQiOjAsIlJpZ2h0IjowLCJCb3R0b20iOjB9LCJQYWRkaW5nIjp7IiRpZCI6IjE1NiIsIlRvcCI6MCwiTGVmdCI6MCwiUmlnaHQiOjAsIkJvdHRvbSI6MH0sIkJhY2tncm91bmQiOnsiJGlkIjoiMTU3IiwiQ29sb3IiOnsiJGlkIjoiMTU4IiwiQSI6MzgsIlIiOjkxLCJHIjoxNTUsIkIiOjIxM319LCJJc1Zpc2libGUiOnRydWUsIldpZHRoIjowLjAsIkhlaWdodCI6MC4wLCJCb3JkZXJTdHlsZSI6eyIkaWQiOiIxNTkiLCJMaW5lQ29sb3IiOnsiJGlkIjoiMTYwIiwiJHR5cGUiOiJOTFJFLkNvbW1vbi5Eb20uU29saWRDb2xvckJydXNoLCBOTFJFLkNvbW1vbiIsIkNvbG9yIjp7IiRpZCI6IjE2MSIsIkEiOjI1NSwiUiI6MjU1LCJHIjowLCJCIjowfX0sIkxpbmVXZWlnaHQiOjAuMCwiTGluZVR5cGUiOjAsIlBhcmVudFN0eWxlIjpudWxsfSwiUGFyZW50U3R5bGUiOm51bGx9LCJJc0Fib3ZlVGltZWJhbmQiOmZhbHNlLCJNYXJnaW4iOnsiJGlkIjoiMTYyIiwiVG9wIjowLCJMZWZ0IjowLCJSaWdodCI6MCwiQm90dG9tIjowfSwiUGFkZGluZyI6eyIkaWQiOiIxNjMiLCJUb3AiOjAsIkxlZnQiOjAsIlJpZ2h0IjowLCJCb3R0b20iOjB9LCJJc1Zpc2libGUiOnRydWUsIldpZHRoIjowLjAsIkhlaWdodCI6MC4wLCJCb3JkZXJTdHlsZSI6bnVsbCwiUGFyZW50U3R5bGUiOm51bGx9fSwiU2NhbGUiOnsiJGlkIjoiMTY0IiwiU3RhcnREYXRlIjoiMDAwMS0wMS0wMVQwMDowMDowMCIsIkVuZERhdGUiOiIyMDIxLTAzLTI1VDIzOjU5OjAwIiwiRm9ybWF0IjoiTU1NIiwiVHlwZSI6MiwiQXV0b0RhdGVSYW5nZSI6dHJ1ZSwiV29ya2luZ0RheXMiOjMxLCJGaXNjYWxZZWFyIjp7IiRpZCI6IjE2NSIsIlN0YXJ0TW9udGgiOjEsIlVzZVN0YXJ0aW5nWWVhckZvck51bWJlcmluZyI6dHJ1ZSwiU2hvd0Zpc2NhbFllYXJMYWJlbCI6dHJ1ZX0sIlRvZGF5TWFya2VyVGV4dCI6IlRvZGF5IiwiQXV0b1NjYWxlVHlwZSI6dHJ1ZX0sIk1pbGVzdG9uZXMiOltdLCJUYXNrcyI6W3siJGlkIjoiMTY2IiwiR3JvdXBOYW1lIjpudWxsLCJTdGFydERhdGUiOiIyMDIwLTEwLTE4VDAwOjAwOjAwWiIsIkVuZERhdGUiOiIyMDIwLTEwLTI5VDIzOjU5OjAwWiIsIlBlcmNlbnRhZ2VDb21wbGV0ZSI6MTAwLjAsIlN0eWxlIjp7IiRpZCI6IjE2NyIsIlNoYXBlIjo3LCJTaGFwZVRoaWNrbmVzcyI6MSwiRHVyYXRpb25Gb3JtYXQiOjAsIkluY2x1ZGVOb25Xb3JraW5nRGF5c0luRHVyYXRpb24iOmZhbHNlLCJQZXJjZW50YWdlQ29tcGxldGVTdHlsZSI6eyIkaWQiOiIxNjgiLCJGb250U2V0dGluZ3MiOnsiJGlkIjoiMTY5IiwiRm9udFNpemUiOjEwLCJGb250TmFtZSI6IkNhbGlicmkiLCJJc0JvbGQiOmZhbHNlLCJJc0l0YWxpYyI6ZmFsc2UsIklzVW5kZXJsaW5lZCI6ZmFsc2UsIlBhcmVudFN0eWxlIjpudWxsfSwiQXV0b1NpemUiOjAsIkZvcmVncm91bmQiOnsiJGlkIjoiMTcwIiwiQ29sb3IiOnsiJGlkIjoiMTcx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GlkIjoiMTcyIiwiQ29sb3IiOnsiJGlkIjoiMTczIiwiQSI6ODksIlIiOjAsIkciOjAsIkIiOjB9fSwiSXNWaXNpYmxlIjp0cnVlLCJXaWR0aCI6MC4wLCJIZWlnaHQiOjAuMCwiQm9yZGVyU3R5bGUiOnsiJGlkIjoiMTc0IiwiTGluZUNvbG9yIjpudWxsLCJMaW5lV2VpZ2h0IjowLjAsIkxpbmVUeXBlIjowLCJQYXJlbnRTdHlsZSI6bnVsbH0sIlBhcmVudFN0eWxlIjpudWxsfSwiRHVyYXRpb25TdHlsZSI6eyIkaWQiOiIxNzUiLCJGb250U2V0dGluZ3MiOnsiJGlkIjoiMTc2IiwiRm9udFNpemUiOjEwLCJGb250TmFtZSI6IkNhbGlicmkiLCJJc0JvbGQiOmZhbHNlLCJJc0l0YWxpYyI6ZmFsc2UsIklzVW5kZXJsaW5lZCI6ZmFsc2UsIlBhcmVudFN0eWxlIjpudWxsfSwiQXV0b1NpemUiOjAsIkZvcmVncm91bmQiOnsiJGlkIjoiMTc3IiwiQ29sb3IiOnsiJGlkIjoiMTc4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GlkIjoiMTc5IiwiQ29sb3IiOnsiJHJlZiI6IjE3MyJ9fSwiSXNWaXNpYmxlIjp0cnVlLCJXaWR0aCI6MC4wLCJIZWlnaHQiOjAuMCwiQm9yZGVyU3R5bGUiOnsiJGlkIjoiMTgwIiwiTGluZUNvbG9yIjpudWxsLCJMaW5lV2VpZ2h0IjowLjAsIkxpbmVUeXBlIjowLCJQYXJlbnRTdHlsZSI6bnVsbH0sIlBhcmVudFN0eWxlIjpudWxsfSwiSG9yaXpvbnRhbENvbm5lY3RvclN0eWxlIjp7IiRpZCI6IjE4MSIsIkxpbmVDb2xvciI6eyIkaWQiOiIxODIiLCIkdHlwZSI6Ik5MUkUuQ29tbW9uLkRvbS5Tb2xpZENvbG9yQnJ1c2gsIE5MUkUuQ29tbW9uIiwiQ29sb3IiOnsiJGlkIjoiMTgzIiwiQSI6MjU1LCJSIjoyMDQsIkciOjIwNCwiQiI6MjA0fX0sIkxpbmVXZWlnaHQiOjEuMCwiTGluZVR5cGUiOjAsIlBhcmVudFN0eWxlIjpudWxsfSwiVmVydGljYWxDb25uZWN0b3JTdHlsZSI6eyIkaWQiOiIxODQiLCJMaW5lQ29sb3IiOnsiJGlkIjoiMTg1IiwiJHR5cGUiOiJOTFJFLkNvbW1vbi5Eb20uU29saWRDb2xvckJydXNoLCBOTFJFLkNvbW1vbiIsIkNvbG9yIjp7IiRpZCI6IjE4Ni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E4NyIsIk1hcmdpbiI6eyIkcmVmIjoiMTA1In0sIlBhZGRpbmciOnsiJHJlZiI6IjEwNiJ9LCJCYWNrZ3JvdW5kIjp7IiRpZCI6IjE4OCIsIkNvbG9yIjp7IiRpZCI6IjE4OSIsIkEiOjI1NSwiUiI6MCwiRyI6MTE0LCJCIjoxODh9fSwiSXNWaXNpYmxlIjp0cnVlLCJXaWR0aCI6MC4wLCJIZWlnaHQiOjE2LjAsIkJvcmRlclN0eWxlIjp7IiRpZCI6IjE5MCIsIkxpbmVDb2xvciI6eyIkaWQiOiIxOTEiLCIkdHlwZSI6Ik5MUkUuQ29tbW9uLkRvbS5Tb2xpZENvbG9yQnJ1c2gsIE5MUkUuQ29tbW9uIiwiQ29sb3IiOnsiJGlkIjoiMTkyIiwiQSI6MjU1LCJSIjoyNTUsIkciOjAsIkIiOjB9fSwiTGluZVdlaWdodCI6MC4wLCJMaW5lVHlwZSI6MCwiUGFyZW50U3R5bGUiOm51bGx9LCJQYXJlbnRTdHlsZSI6bnVsbH0sIlRpdGxlU3R5bGUiOnsiJGlkIjoiMTkzIiwiRm9udFNldHRpbmdzIjp7IiRpZCI6IjE5NCIsIkZvbnRTaXplIjoxMSwiRm9udE5hbWUiOiJDYWxpYnJpIiwiSXNCb2xkIjp0cnVlLCJJc0l0YWxpYyI6ZmFsc2UsIklzVW5kZXJsaW5lZCI6ZmFsc2UsIlBhcmVudFN0eWxlIjpudWxsfSwiQXV0b1NpemUiOjAsIkZvcmVncm91bmQiOnsiJGlkIjoiMTk1IiwiQ29sb3IiOnsiJGlkIjoiMTk2IiwiQSI6MjU1LCJSIjowLCJHIjowLCJCIjowfX0sIk1heFdpZHRoIjo5NjAuMC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GlkIjoiMTk3IiwiQ29sb3IiOnsiJGlkIjoiMTk4IiwiQSI6MCwiUiI6MjU1LCJHIjoyNTUsIkIiOjI1NX19LCJJc1Zpc2libGUiOnRydWUsIldpZHRoIjowLjAsIkhlaWdodCI6MC4wLCJCb3JkZXJTdHlsZSI6eyIkaWQiOiIxOTkiLCJMaW5lQ29sb3IiOm51bGwsIkxpbmVXZWlnaHQiOjAuMCwiTGluZVR5cGUiOjAsIlBhcmVudFN0eWxlIjpudWxsfSwiUGFyZW50U3R5bGUiOm51bGx9LCJEYXRlU3R5bGUiOnsiJGlkIjoiMjAwIiwiRm9udFNldHRpbmdzIjp7IiRpZCI6IjIwMSIsIkZvbnRTaXplIjoxMCwiRm9udE5hbWUiOiJDYWxpYnJpIiwiSXNCb2xkIjpmYWxzZSwiSXNJdGFsaWMiOmZhbHNlLCJJc1VuZGVybGluZWQiOmZhbHNlLCJQYXJlbnRTdHlsZSI6bnVsbH0sIkF1dG9TaXplIjowLCJGb3JlZ3JvdW5kIjp7IiRpZCI6IjIwMiIsIkNvbG9yIjp7IiRpZCI6IjIwM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yMDQiLCJDb2xvciI6eyIkaWQiOiIyMDUiLCJBIjowLCJSIjoyNTUsIkciOjI1NSwiQiI6MjU1fX0sIklzVmlzaWJsZSI6dHJ1ZSwiV2lkdGgiOjAuMCwiSGVpZ2h0IjowLjAsIkJvcmRlclN0eWxlIjp7IiRpZCI6IjIwNiIsIkxpbmVDb2xvciI6bnVsbCwiTGluZVdlaWdodCI6MC4wLCJMaW5lVHlwZSI6MCwiUGFyZW50U3R5bGUiOm51bGx9LCJQYXJlbnRTdHlsZSI6bnVsbH0sIkRhdGVGb3JtYXQiOnsiJGlkIjoiMjA3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IwOCIsIkZvcm1hdCI6MCwiSXNWaXNpYmxlIjpmYWxzZSwiTGFzdEtub3duVmlzaWJpbGl0eVN0YXRlIjpmYWxzZX0sIklzVmlzaWJsZSI6dHJ1ZSwiUGFyZW50U3R5bGUiOm51bGx9LCJJbmRleCI6MCwiU21hcnREdXJhdGlvbkFjdGl2YXRlZCI6ZmFsc2UsIkRhdGVGb3JtYXQiOnsiJHJlZiI6IjIwNyJ9LCJXZWVrTnVtYmVyaW5nIjp7IiRpZCI6IjIwOSIsIkZvcm1hdCI6MCwiSXNWaXNpYmxlIjpmYWxzZSwiTGFzdEtub3duVmlzaWJpbGl0eVN0YXRlIjpmYWxzZX0sIklkIjoiZjI4M2RjMTctMDEwMy00ZjdhLWFmMDQtMDA5NTQ3YjQ4MThjIiwiSW1wb3J0SWQiOm51bGwsIlRpdGxlIjoiU3R1ZHlpbmcgTWFjaGluZSBsZWFybmluZyIsIk5vdGUiOm51bGwsIkh5cGVybGluayI6eyIkaWQiOiIyMTAiLCJBZGRyZXNzIjoiIiwiU3ViQWRkcmVzcyI6IiJ9LCJJc0NoYW5nZWQiOmZhbHNlLCJJc05ldyI6ZmFsc2V9LHsiJGlkIjoiMjExIiwiR3JvdXBOYW1lIjpudWxsLCJTdGFydERhdGUiOiIyMDIwLTExLTAxVDAwOjAwOjAwWiIsIkVuZERhdGUiOiIyMDIwLTExLTI2VDIzOjU5OjAwWiIsIlBlcmNlbnRhZ2VDb21wbGV0ZSI6MTAwLjAsIlN0eWxlIjp7IiRpZCI6IjIxMiIsIlNoYXBlIjo3LCJTaGFwZVRoaWNrbmVzcyI6MSwiRHVyYXRpb25Gb3JtYXQiOjAsIkluY2x1ZGVOb25Xb3JraW5nRGF5c0luRHVyYXRpb24iOmZhbHNlLCJQZXJjZW50YWdlQ29tcGxldGVTdHlsZSI6eyIkaWQiOiIyMTMiLCJGb250U2V0dGluZ3MiOnsiJGlkIjoiMjE0IiwiRm9udFNpemUiOjEwLCJGb250TmFtZSI6IkNhbGlicmkiLCJJc0JvbGQiOmZhbHNlLCJJc0l0YWxpYyI6ZmFsc2UsIklzVW5kZXJsaW5lZCI6ZmFsc2UsIlBhcmVudFN0eWxlIjpudWxsfSwiQXV0b1NpemUiOjAsIkZvcmVncm91bmQiOnsiJGlkIjoiMjE1IiwiQ29sb3IiOnsiJGlkIjoiMjE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GlkIjoiMjE3IiwiQ29sb3IiOnsiJGlkIjoiMjE4IiwiQSI6ODksIlIiOjAsIkciOjAsIkIiOjB9fSwiSXNWaXNpYmxlIjp0cnVlLCJXaWR0aCI6MC4wLCJIZWlnaHQiOjAuMCwiQm9yZGVyU3R5bGUiOnsiJGlkIjoiMjE5IiwiTGluZUNvbG9yIjpudWxsLCJMaW5lV2VpZ2h0IjowLjAsIkxpbmVUeXBlIjowLCJQYXJlbnRTdHlsZSI6bnVsbH0sIlBhcmVudFN0eWxlIjpudWxsfSwiRHVyYXRpb25TdHlsZSI6eyIkaWQiOiIyMjAiLCJGb250U2V0dGluZ3MiOnsiJGlkIjoiMjIxIiwiRm9udFNpemUiOjEwLCJGb250TmFtZSI6IkNhbGlicmkiLCJJc0JvbGQiOmZhbHNlLCJJc0l0YWxpYyI6ZmFsc2UsIklzVW5kZXJsaW5lZCI6ZmFsc2UsIlBhcmVudFN0eWxlIjpudWxsfSwiQXV0b1NpemUiOjAsIkZvcmVncm91bmQiOnsiJGlkIjoiMjIyIiwiQ29sb3IiOnsiJGlkIjoiMjIz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GlkIjoiMjI0IiwiQ29sb3IiOnsiJHJlZiI6IjIxOCJ9fSwiSXNWaXNpYmxlIjp0cnVlLCJXaWR0aCI6MC4wLCJIZWlnaHQiOjAuMCwiQm9yZGVyU3R5bGUiOnsiJGlkIjoiMjI1IiwiTGluZUNvbG9yIjpudWxsLCJMaW5lV2VpZ2h0IjowLjAsIkxpbmVUeXBlIjowLCJQYXJlbnRTdHlsZSI6bnVsbH0sIlBhcmVudFN0eWxlIjpudWxsfSwiSG9yaXpvbnRhbENvbm5lY3RvclN0eWxlIjp7IiRpZCI6IjIyNiIsIkxpbmVDb2xvciI6eyIkaWQiOiIyMjciLCIkdHlwZSI6Ik5MUkUuQ29tbW9uLkRvbS5Tb2xpZENvbG9yQnJ1c2gsIE5MUkUuQ29tbW9uIiwiQ29sb3IiOnsiJGlkIjoiMjI4IiwiQSI6MjU1LCJSIjoyMDQsIkciOjIwNCwiQiI6MjA0fX0sIkxpbmVXZWlnaHQiOjEuMCwiTGluZVR5cGUiOjAsIlBhcmVudFN0eWxlIjpudWxsfSwiVmVydGljYWxDb25uZWN0b3JTdHlsZSI6eyIkaWQiOiIyMjkiLCJMaW5lQ29sb3IiOnsiJGlkIjoiMjMwIiwiJHR5cGUiOiJOTFJFLkNvbW1vbi5Eb20uU29saWRDb2xvckJydXNoLCBOTFJFLkNvbW1vbiIsIkNvbG9yIjp7IiRpZCI6IjIzMS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IzMiIsIk1hcmdpbiI6eyIkcmVmIjoiMTA1In0sIlBhZGRpbmciOnsiJHJlZiI6IjEwNiJ9LCJCYWNrZ3JvdW5kIjp7IiRpZCI6IjIzMyIsIkNvbG9yIjp7IiRpZCI6IjIzNCIsIkEiOjI1NSwiUiI6MCwiRyI6MTE0LCJCIjoxODh9fSwiSXNWaXNpYmxlIjp0cnVlLCJXaWR0aCI6MC4wLCJIZWlnaHQiOjE2LjAsIkJvcmRlclN0eWxlIjp7IiRpZCI6IjIzNSIsIkxpbmVDb2xvciI6eyIkaWQiOiIyMzYiLCIkdHlwZSI6Ik5MUkUuQ29tbW9uLkRvbS5Tb2xpZENvbG9yQnJ1c2gsIE5MUkUuQ29tbW9uIiwiQ29sb3IiOnsiJGlkIjoiMjM3IiwiQSI6MjU1LCJSIjoyNTUsIkciOjAsIkIiOjB9fSwiTGluZVdlaWdodCI6MC4wLCJMaW5lVHlwZSI6MCwiUGFyZW50U3R5bGUiOm51bGx9LCJQYXJlbnRTdHlsZSI6bnVsbH0sIlRpdGxlU3R5bGUiOnsiJGlkIjoiMjM4IiwiRm9udFNldHRpbmdzIjp7IiRpZCI6IjIzOSIsIkZvbnRTaXplIjoxMSwiRm9udE5hbWUiOiJDYWxpYnJpIiwiSXNCb2xkIjp0cnVlLCJJc0l0YWxpYyI6ZmFsc2UsIklzVW5kZXJsaW5lZCI6ZmFsc2UsIlBhcmVudFN0eWxlIjpudWxsfSwiQXV0b1NpemUiOjAsIkZvcmVncm91bmQiOnsiJGlkIjoiMjQwIiwiQ29sb3IiOnsiJGlkIjoiMjQxIiwiQSI6MjU1LCJSIjowLCJHIjowLCJCIjowfX0sIk1heFdpZHRoIjo5NjAuMC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GlkIjoiMjQyIiwiQ29sb3IiOnsiJGlkIjoiMjQzIiwiQSI6MCwiUiI6MjU1LCJHIjoyNTUsIkIiOjI1NX19LCJJc1Zpc2libGUiOnRydWUsIldpZHRoIjowLjAsIkhlaWdodCI6MC4wLCJCb3JkZXJTdHlsZSI6eyIkaWQiOiIyNDQiLCJMaW5lQ29sb3IiOm51bGwsIkxpbmVXZWlnaHQiOjAuMCwiTGluZVR5cGUiOjAsIlBhcmVudFN0eWxlIjpudWxsfSwiUGFyZW50U3R5bGUiOm51bGx9LCJEYXRlU3R5bGUiOnsiJGlkIjoiMjQ1IiwiRm9udFNldHRpbmdzIjp7IiRpZCI6IjI0NiIsIkZvbnRTaXplIjoxMCwiRm9udE5hbWUiOiJDYWxpYnJpIiwiSXNCb2xkIjpmYWxzZSwiSXNJdGFsaWMiOmZhbHNlLCJJc1VuZGVybGluZWQiOmZhbHNlLCJQYXJlbnRTdHlsZSI6bnVsbH0sIkF1dG9TaXplIjowLCJGb3JlZ3JvdW5kIjp7IiRpZCI6IjI0NyIsIkNvbG9yIjp7IiRpZCI6IjI0O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yNDkiLCJDb2xvciI6eyIkaWQiOiIyNTAiLCJBIjowLCJSIjoyNTUsIkciOjI1NSwiQiI6MjU1fX0sIklzVmlzaWJsZSI6dHJ1ZSwiV2lkdGgiOjAuMCwiSGVpZ2h0IjowLjAsIkJvcmRlclN0eWxlIjp7IiRpZCI6IjI1MSIsIkxpbmVDb2xvciI6bnVsbCwiTGluZVdlaWdodCI6MC4wLCJMaW5lVHlwZSI6MCwiUGFyZW50U3R5bGUiOm51bGx9LCJQYXJlbnRTdHlsZSI6bnVsbH0sIkRhdGVGb3JtYXQiOnsiJHJlZiI6IjIwNyJ9LCJXZWVrTnVtYmVyaW5nIjp7IiRpZCI6IjI1MiIsIkZvcm1hdCI6MCwiSXNWaXNpYmxlIjpmYWxzZSwiTGFzdEtub3duVmlzaWJpbGl0eVN0YXRlIjpmYWxzZX0sIklzVmlzaWJsZSI6dHJ1ZSwiUGFyZW50U3R5bGUiOm51bGx9LCJJbmRleCI6MSwiU21hcnREdXJhdGlvbkFjdGl2YXRlZCI6ZmFsc2UsIkRhdGVGb3JtYXQiOnsiJHJlZiI6IjIwNyJ9LCJXZWVrTnVtYmVyaW5nIjp7IiRpZCI6IjI1MyIsIkZvcm1hdCI6MCwiSXNWaXNpYmxlIjpmYWxzZSwiTGFzdEtub3duVmlzaWJpbGl0eVN0YXRlIjpmYWxzZX0sIklkIjoiYzgxZTY0NmMtNmU3Yi00YjAxLWEzZGYtOWY2YTgxYmIxM2I1IiwiSW1wb3J0SWQiOm51bGwsIlRpdGxlIjoiU3R1ZHlpbmcgRGVlcCBsZWFybmluZyIsIk5vdGUiOm51bGwsIkh5cGVybGluayI6eyIkaWQiOiIyNTQiLCJBZGRyZXNzIjoiIiwiU3ViQWRkcmVzcyI6IiJ9LCJJc0NoYW5nZWQiOmZhbHNlLCJJc05ldyI6ZmFsc2V9LHsiJGlkIjoiMjU1IiwiR3JvdXBOYW1lIjpudWxsLCJTdGFydERhdGUiOiIyMDIwLTExLTAyVDAwOjAwOjAwWiIsIkVuZERhdGUiOiIyMDIwLTEyLTAzVDIzOjU5OjAwWiIsIlBlcmNlbnRhZ2VDb21wbGV0ZSI6MTAwLjAsIlN0eWxlIjp7IiRpZCI6IjI1NiIsIlNoYXBlIjo3LCJTaGFwZVRoaWNrbmVzcyI6MSwiRHVyYXRpb25Gb3JtYXQiOjAsIkluY2x1ZGVOb25Xb3JraW5nRGF5c0luRHVyYXRpb24iOmZhbHNlLCJQZXJjZW50YWdlQ29tcGxldGVTdHlsZSI6eyIkaWQiOiIyNTciLCJGb250U2V0dGluZ3MiOnsiJGlkIjoiMjU4IiwiRm9udFNpemUiOjEwLCJGb250TmFtZSI6IkNhbGlicmkiLCJJc0JvbGQiOmZhbHNlLCJJc0l0YWxpYyI6ZmFsc2UsIklzVW5kZXJsaW5lZCI6ZmFsc2UsIlBhcmVudFN0eWxlIjpudWxsfSwiQXV0b1NpemUiOjAsIkZvcmVncm91bmQiOnsiJGlkIjoiMjU5IiwiQ29sb3IiOnsiJGlkIjoiMjYw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GlkIjoiMjYxIiwiQ29sb3IiOnsiJGlkIjoiMjYyIiwiQSI6ODksIlIiOjAsIkciOjAsIkIiOjB9fSwiSXNWaXNpYmxlIjp0cnVlLCJXaWR0aCI6MC4wLCJIZWlnaHQiOjAuMCwiQm9yZGVyU3R5bGUiOnsiJGlkIjoiMjYzIiwiTGluZUNvbG9yIjpudWxsLCJMaW5lV2VpZ2h0IjowLjAsIkxpbmVUeXBlIjowLCJQYXJlbnRTdHlsZSI6bnVsbH0sIlBhcmVudFN0eWxlIjpudWxsfSwiRHVyYXRpb25TdHlsZSI6eyIkaWQiOiIyNjQiLCJGb250U2V0dGluZ3MiOnsiJGlkIjoiMjY1IiwiRm9udFNpemUiOjEwLCJGb250TmFtZSI6IkNhbGlicmkiLCJJc0JvbGQiOmZhbHNlLCJJc0l0YWxpYyI6ZmFsc2UsIklzVW5kZXJsaW5lZCI6ZmFsc2UsIlBhcmVudFN0eWxlIjpudWxsfSwiQXV0b1NpemUiOjAsIkZvcmVncm91bmQiOnsiJGlkIjoiMjY2IiwiQ29sb3IiOnsiJGlkIjoiMjY3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GlkIjoiMjY4IiwiQ29sb3IiOnsiJHJlZiI6IjI2MiJ9fSwiSXNWaXNpYmxlIjp0cnVlLCJXaWR0aCI6MC4wLCJIZWlnaHQiOjAuMCwiQm9yZGVyU3R5bGUiOnsiJGlkIjoiMjY5IiwiTGluZUNvbG9yIjpudWxsLCJMaW5lV2VpZ2h0IjowLjAsIkxpbmVUeXBlIjowLCJQYXJlbnRTdHlsZSI6bnVsbH0sIlBhcmVudFN0eWxlIjpudWxsfSwiSG9yaXpvbnRhbENvbm5lY3RvclN0eWxlIjp7IiRpZCI6IjI3MCIsIkxpbmVDb2xvciI6eyIkaWQiOiIyNzEiLCIkdHlwZSI6Ik5MUkUuQ29tbW9uLkRvbS5Tb2xpZENvbG9yQnJ1c2gsIE5MUkUuQ29tbW9uIiwiQ29sb3IiOnsiJGlkIjoiMjcyIiwiQSI6MjU1LCJSIjoyMDQsIkciOjIwNCwiQiI6MjA0fX0sIkxpbmVXZWlnaHQiOjEuMCwiTGluZVR5cGUiOjAsIlBhcmVudFN0eWxlIjpudWxsfSwiVmVydGljYWxDb25uZWN0b3JTdHlsZSI6eyIkaWQiOiIyNzMiLCJMaW5lQ29sb3IiOnsiJGlkIjoiMjc0IiwiJHR5cGUiOiJOTFJFLkNvbW1vbi5Eb20uU29saWRDb2xvckJydXNoLCBOTFJFLkNvbW1vbiIsIkNvbG9yIjp7IiRpZCI6IjI3NS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I3NiIsIk1hcmdpbiI6eyIkcmVmIjoiMTA1In0sIlBhZGRpbmciOnsiJHJlZiI6IjEwNiJ9LCJCYWNrZ3JvdW5kIjp7IiRpZCI6IjI3NyIsIkNvbG9yIjp7IiRpZCI6IjI3OCIsIkEiOjI1NSwiUiI6MCwiRyI6MTE0LCJCIjoxODh9fSwiSXNWaXNpYmxlIjp0cnVlLCJXaWR0aCI6MC4wLCJIZWlnaHQiOjE2LjAsIkJvcmRlclN0eWxlIjp7IiRpZCI6IjI3OSIsIkxpbmVDb2xvciI6eyIkaWQiOiIyODAiLCIkdHlwZSI6Ik5MUkUuQ29tbW9uLkRvbS5Tb2xpZENvbG9yQnJ1c2gsIE5MUkUuQ29tbW9uIiwiQ29sb3IiOnsiJGlkIjoiMjgxIiwiQSI6MjU1LCJSIjoyNTUsIkciOjAsIkIiOjB9fSwiTGluZVdlaWdodCI6MC4wLCJMaW5lVHlwZSI6MCwiUGFyZW50U3R5bGUiOm51bGx9LCJQYXJlbnRTdHlsZSI6bnVsbH0sIlRpdGxlU3R5bGUiOnsiJGlkIjoiMjgyIiwiRm9udFNldHRpbmdzIjp7IiRpZCI6IjI4MyIsIkZvbnRTaXplIjoxMSwiRm9udE5hbWUiOiJDYWxpYnJpIiwiSXNCb2xkIjp0cnVlLCJJc0l0YWxpYyI6ZmFsc2UsIklzVW5kZXJsaW5lZCI6ZmFsc2UsIlBhcmVudFN0eWxlIjpudWxsfSwiQXV0b1NpemUiOjAsIkZvcmVncm91bmQiOnsiJGlkIjoiMjg0IiwiQ29sb3IiOnsiJGlkIjoiMjg1IiwiQSI6MjU1LCJSIjowLCJHIjowLCJCIjowfX0sIk1heFdpZHRoIjo5NjAuMC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GlkIjoiMjg2IiwiQ29sb3IiOnsiJGlkIjoiMjg3IiwiQSI6MCwiUiI6MjU1LCJHIjoyNTUsIkIiOjI1NX19LCJJc1Zpc2libGUiOnRydWUsIldpZHRoIjowLjAsIkhlaWdodCI6MC4wLCJCb3JkZXJTdHlsZSI6eyIkaWQiOiIyODgiLCJMaW5lQ29sb3IiOm51bGwsIkxpbmVXZWlnaHQiOjAuMCwiTGluZVR5cGUiOjAsIlBhcmVudFN0eWxlIjpudWxsfSwiUGFyZW50U3R5bGUiOm51bGx9LCJEYXRlU3R5bGUiOnsiJGlkIjoiMjg5IiwiRm9udFNldHRpbmdzIjp7IiRpZCI6IjI5MCIsIkZvbnRTaXplIjoxMCwiRm9udE5hbWUiOiJDYWxpYnJpIiwiSXNCb2xkIjpmYWxzZSwiSXNJdGFsaWMiOmZhbHNlLCJJc1VuZGVybGluZWQiOmZhbHNlLCJQYXJlbnRTdHlsZSI6bnVsbH0sIkF1dG9TaXplIjowLCJGb3JlZ3JvdW5kIjp7IiRpZCI6IjI5MSIsIkNvbG9yIjp7IiRpZCI6IjI5Mi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yOTMiLCJDb2xvciI6eyIkaWQiOiIyOTQiLCJBIjowLCJSIjoyNTUsIkciOjI1NSwiQiI6MjU1fX0sIklzVmlzaWJsZSI6dHJ1ZSwiV2lkdGgiOjAuMCwiSGVpZ2h0IjowLjAsIkJvcmRlclN0eWxlIjp7IiRpZCI6IjI5NSIsIkxpbmVDb2xvciI6bnVsbCwiTGluZVdlaWdodCI6MC4wLCJMaW5lVHlwZSI6MCwiUGFyZW50U3R5bGUiOm51bGx9LCJQYXJlbnRTdHlsZSI6bnVsbH0sIkRhdGVGb3JtYXQiOnsiJHJlZiI6IjIwNyJ9LCJXZWVrTnVtYmVyaW5nIjp7IiRpZCI6IjI5NiIsIkZvcm1hdCI6MCwiSXNWaXNpYmxlIjpmYWxzZSwiTGFzdEtub3duVmlzaWJpbGl0eVN0YXRlIjpmYWxzZX0sIklzVmlzaWJsZSI6dHJ1ZSwiUGFyZW50U3R5bGUiOm51bGx9LCJJbmRleCI6MiwiU21hcnREdXJhdGlvbkFjdGl2YXRlZCI6ZmFsc2UsIkRhdGVGb3JtYXQiOnsiJHJlZiI6IjIwNyJ9LCJXZWVrTnVtYmVyaW5nIjp7IiRpZCI6IjI5NyIsIkZvcm1hdCI6MCwiSXNWaXNpYmxlIjpmYWxzZSwiTGFzdEtub3duVmlzaWJpbGl0eVN0YXRlIjpmYWxzZX0sIklkIjoiYjIwZWUzNmUtMTAzZi00ODFlLWJlMTItNGQ1MmE4NTQ4MzVkIiwiSW1wb3J0SWQiOm51bGwsIlRpdGxlIjoiTWlkdGVybSBFeGFtcyAoRmlyc3QgdGVybSkiLCJOb3RlIjpudWxsLCJIeXBlcmxpbmsiOnsiJGlkIjoiMjk4IiwiQWRkcmVzcyI6IiIsIlN1YkFkZHJlc3MiOiIifSwiSXNDaGFuZ2VkIjpmYWxzZSwiSXNOZXciOmZhbHNlfSx7IiRpZCI6IjI5OSIsIkdyb3VwTmFtZSI6bnVsbCwiU3RhcnREYXRlIjoiMjAyMC0xMi0wNlQwMDowMDowMFoiLCJFbmREYXRlIjoiMjAyMS0wMS0xNFQyMzo1OTowMFoiLCJQZXJjZW50YWdlQ29tcGxldGUiOjEwMC4wLCJTdHlsZSI6eyIkaWQiOiIzMDAiLCJTaGFwZSI6NywiU2hhcGVUaGlja25lc3MiOjEsIkR1cmF0aW9uRm9ybWF0IjowLCJJbmNsdWRlTm9uV29ya2luZ0RheXNJbkR1cmF0aW9uIjpmYWxzZSwiUGVyY2VudGFnZUNvbXBsZXRlU3R5bGUiOnsiJGlkIjoiMzAxIiwiRm9udFNldHRpbmdzIjp7IiRpZCI6IjMwMiIsIkZvbnRTaXplIjoxMCwiRm9udE5hbWUiOiJDYWxpYnJpIiwiSXNCb2xkIjpmYWxzZSwiSXNJdGFsaWMiOmZhbHNlLCJJc1VuZGVybGluZWQiOmZhbHNlLCJQYXJlbnRTdHlsZSI6bnVsbH0sIkF1dG9TaXplIjowLCJGb3JlZ3JvdW5kIjp7IiRpZCI6IjMwMyIsIkNvbG9yIjp7IiRpZCI6IjMwN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pZCI6IjMwNSIsIkNvbG9yIjp7IiRpZCI6IjMwNiIsIkEiOjg5LCJSIjowLCJHIjowLCJCIjowfX0sIklzVmlzaWJsZSI6dHJ1ZSwiV2lkdGgiOjAuMCwiSGVpZ2h0IjowLjAsIkJvcmRlclN0eWxlIjp7IiRpZCI6IjMwNyIsIkxpbmVDb2xvciI6bnVsbCwiTGluZVdlaWdodCI6MC4wLCJMaW5lVHlwZSI6MCwiUGFyZW50U3R5bGUiOm51bGx9LCJQYXJlbnRTdHlsZSI6bnVsbH0sIkR1cmF0aW9uU3R5bGUiOnsiJGlkIjoiMzA4IiwiRm9udFNldHRpbmdzIjp7IiRpZCI6IjMwOSIsIkZvbnRTaXplIjoxMCwiRm9udE5hbWUiOiJDYWxpYnJpIiwiSXNCb2xkIjpmYWxzZSwiSXNJdGFsaWMiOmZhbHNlLCJJc1VuZGVybGluZWQiOmZhbHNlLCJQYXJlbnRTdHlsZSI6bnVsbH0sIkF1dG9TaXplIjowLCJGb3JlZ3JvdW5kIjp7IiRpZCI6IjMxMCIsIkNvbG9yIjp7IiRpZCI6IjMxM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pZCI6IjMxMiIsIkNvbG9yIjp7IiRyZWYiOiIzMDYifX0sIklzVmlzaWJsZSI6dHJ1ZSwiV2lkdGgiOjAuMCwiSGVpZ2h0IjowLjAsIkJvcmRlclN0eWxlIjp7IiRpZCI6IjMxMyIsIkxpbmVDb2xvciI6bnVsbCwiTGluZVdlaWdodCI6MC4wLCJMaW5lVHlwZSI6MCwiUGFyZW50U3R5bGUiOm51bGx9LCJQYXJlbnRTdHlsZSI6bnVsbH0sIkhvcml6b250YWxDb25uZWN0b3JTdHlsZSI6eyIkaWQiOiIzMTQiLCJMaW5lQ29sb3IiOnsiJGlkIjoiMzE1IiwiJHR5cGUiOiJOTFJFLkNvbW1vbi5Eb20uU29saWRDb2xvckJydXNoLCBOTFJFLkNvbW1vbiIsIkNvbG9yIjp7IiRpZCI6IjMxNiIsIkEiOjI1NSwiUiI6MjA0LCJHIjoyMDQsIkIiOjIwNH19LCJMaW5lV2VpZ2h0IjoxLjAsIkxpbmVUeXBlIjowLCJQYXJlbnRTdHlsZSI6bnVsbH0sIlZlcnRpY2FsQ29ubmVjdG9yU3R5bGUiOnsiJGlkIjoiMzE3IiwiTGluZUNvbG9yIjp7IiRpZCI6IjMxOCIsIiR0eXBlIjoiTkxSRS5Db21tb24uRG9tLlNvbGlkQ29sb3JCcnVzaCwgTkxSRS5Db21tb24iLCJDb2xvciI6eyIkaWQiOiIzMTkiLCJBIjoyNTUsIlIiOjIwNCwiRyI6MjA0LCJCIjoyMDR9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mYWxzZSwiUGVyY2VudGFnZUNvbXBsZXRlU2hhcGVPcGFjaXR5IjozNSwiU2hhcGVTdHlsZSI6eyIkaWQiOiIzMjAiLCJNYXJnaW4iOnsiJHJlZiI6IjEwNSJ9LCJQYWRkaW5nIjp7IiRyZWYiOiIxMDYifSwiQmFja2dyb3VuZCI6eyIkaWQiOiIzMjEiLCJDb2xvciI6eyIkaWQiOiIzMjIiLCJBIjoyNTUsIlIiOjAsIkciOjExNCwiQiI6MTg4fX0sIklzVmlzaWJsZSI6dHJ1ZSwiV2lkdGgiOjAuMCwiSGVpZ2h0IjoxNi4wLCJCb3JkZXJTdHlsZSI6eyIkaWQiOiIzMjMiLCJMaW5lQ29sb3IiOnsiJGlkIjoiMzI0IiwiJHR5cGUiOiJOTFJFLkNvbW1vbi5Eb20uU29saWRDb2xvckJydXNoLCBOTFJFLkNvbW1vbiIsIkNvbG9yIjp7IiRpZCI6IjMyNSIsIkEiOjI1NSwiUiI6MjU1LCJHIjowLCJCIjowfX0sIkxpbmVXZWlnaHQiOjAuMCwiTGluZVR5cGUiOjAsIlBhcmVudFN0eWxlIjpudWxsfSwiUGFyZW50U3R5bGUiOm51bGx9LCJUaXRsZVN0eWxlIjp7IiRpZCI6IjMyNiIsIkZvbnRTZXR0aW5ncyI6eyIkaWQiOiIzMjciLCJGb250U2l6ZSI6MTEsIkZvbnROYW1lIjoiQ2FsaWJyaSIsIklzQm9sZCI6dHJ1ZSwiSXNJdGFsaWMiOmZhbHNlLCJJc1VuZGVybGluZWQiOmZhbHNlLCJQYXJlbnRTdHlsZSI6bnVsbH0sIkF1dG9TaXplIjowLCJGb3JlZ3JvdW5kIjp7IiRpZCI6IjMyOCIsIkNvbG9yIjp7IiRpZCI6IjMyOSIsIkEiOjI1NSwiUiI6MCwiRyI6MCwiQiI6MH19LCJNYXhXaWR0aCI6OTYwLjAsIk1heEhlaWdodCI6IkluZmluaXR5IiwiU21hcnRGb3JlZ3JvdW5kSXNBY3RpdmUiOmZhbHNlLCJIb3Jpem9udGFsQWxpZ25tZW50IjowLCJWZXJ0aWNhbEFsaWdubWVudCI6MCwiU21hcnRGb3JlZ3JvdW5kIjpudWxsLCJCYWNrZ3JvdW5kRmlsbFR5cGUiOjAsIk1hcmdpbiI6eyIkcmVmIjoiMTE2In0sIlBhZGRpbmciOnsiJHJlZiI6IjExNyJ9LCJCYWNrZ3JvdW5kIjp7IiRpZCI6IjMzMCIsIkNvbG9yIjp7IiRpZCI6IjMzMSIsIkEiOjAsIlIiOjI1NSwiRyI6MjU1LCJCIjoyNTV9fSwiSXNWaXNpYmxlIjp0cnVlLCJXaWR0aCI6MC4wLCJIZWlnaHQiOjAuMCwiQm9yZGVyU3R5bGUiOnsiJGlkIjoiMzMyIiwiTGluZUNvbG9yIjpudWxsLCJMaW5lV2VpZ2h0IjowLjAsIkxpbmVUeXBlIjowLCJQYXJlbnRTdHlsZSI6bnVsbH0sIlBhcmVudFN0eWxlIjpudWxsfSwiRGF0ZVN0eWxlIjp7IiRpZCI6IjMzMyIsIkZvbnRTZXR0aW5ncyI6eyIkaWQiOiIzMzQiLCJGb250U2l6ZSI6MTAsIkZvbnROYW1lIjoiQ2FsaWJyaSIsIklzQm9sZCI6ZmFsc2UsIklzSXRhbGljIjpmYWxzZSwiSXNVbmRlcmxpbmVkIjpmYWxzZSwiUGFyZW50U3R5bGUiOm51bGx9LCJBdXRvU2l6ZSI6MCwiRm9yZWdyb3VuZCI6eyIkaWQiOiIzMzUiLCJDb2xvciI6eyIkaWQiOiIzMzY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GlkIjoiMzM3IiwiQ29sb3IiOnsiJGlkIjoiMzM4IiwiQSI6MCwiUiI6MjU1LCJHIjoyNTUsIkIiOjI1NX19LCJJc1Zpc2libGUiOnRydWUsIldpZHRoIjowLjAsIkhlaWdodCI6MC4wLCJCb3JkZXJTdHlsZSI6eyIkaWQiOiIzMzkiLCJMaW5lQ29sb3IiOm51bGwsIkxpbmVXZWlnaHQiOjAuMCwiTGluZVR5cGUiOjAsIlBhcmVudFN0eWxlIjpudWxsfSwiUGFyZW50U3R5bGUiOm51bGx9LCJEYXRlRm9ybWF0Ijp7IiRyZWYiOiIyMDcifSwiV2Vla051bWJlcmluZyI6eyIkaWQiOiIzNDAiLCJGb3JtYXQiOjAsIklzVmlzaWJsZSI6ZmFsc2UsIkxhc3RLbm93blZpc2liaWxpdHlTdGF0ZSI6ZmFsc2V9LCJJc1Zpc2libGUiOnRydWUsIlBhcmVudFN0eWxlIjpudWxsfSwiSW5kZXgiOjMsIlNtYXJ0RHVyYXRpb25BY3RpdmF0ZWQiOmZhbHNlLCJEYXRlRm9ybWF0Ijp7IiRyZWYiOiIyMDcifSwiV2Vla051bWJlcmluZyI6eyIkaWQiOiIzNDEiLCJGb3JtYXQiOjAsIklzVmlzaWJsZSI6ZmFsc2UsIkxhc3RLbm93blZpc2liaWxpdHlTdGF0ZSI6ZmFsc2V9LCJJZCI6IjM5MjBlMWE1LTY1MmUtNDk5Yi1hMTYwLTVlYWFhMjhlOGE0ZSIsIkltcG9ydElkIjpudWxsLCJUaXRsZSI6IlN0dWR5aW5nIE5MUCIsIk5vdGUiOm51bGwsIkh5cGVybGluayI6eyIkaWQiOiIzNDIiLCJBZGRyZXNzIjoiIiwiU3ViQWRkcmVzcyI6IiJ9LCJJc0NoYW5nZWQiOmZhbHNlLCJJc05ldyI6ZmFsc2V9LHsiJGlkIjoiMzQzIiwiR3JvdXBOYW1lIjpudWxsLCJTdGFydERhdGUiOiIyMDIxLTAxLTE3VDAwOjAwOjAwWiIsIkVuZERhdGUiOiIyMDIxLTAxLTI4VDIzOjU5OjAwWiIsIlBlcmNlbnRhZ2VDb21wbGV0ZSI6MTAwLjAsIlN0eWxlIjp7IiRpZCI6IjM0NCIsIlNoYXBlIjo3LCJTaGFwZVRoaWNrbmVzcyI6MSwiRHVyYXRpb25Gb3JtYXQiOjAsIkluY2x1ZGVOb25Xb3JraW5nRGF5c0luRHVyYXRpb24iOmZhbHNlLCJQZXJjZW50YWdlQ29tcGxldGVTdHlsZSI6eyIkaWQiOiIzNDUiLCJGb250U2V0dGluZ3MiOnsiJGlkIjoiMzQ2IiwiRm9udFNpemUiOjEwLCJGb250TmFtZSI6IkNhbGlicmkiLCJJc0JvbGQiOmZhbHNlLCJJc0l0YWxpYyI6ZmFsc2UsIklzVW5kZXJsaW5lZCI6ZmFsc2UsIlBhcmVudFN0eWxlIjpudWxsfSwiQXV0b1NpemUiOjAsIkZvcmVncm91bmQiOnsiJGlkIjoiMzQ3IiwiQ29sb3IiOnsiJGlkIjoiMzQ4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GlkIjoiMzQ5IiwiQ29sb3IiOnsiJGlkIjoiMzUwIiwiQSI6ODksIlIiOjAsIkciOjAsIkIiOjB9fSwiSXNWaXNpYmxlIjp0cnVlLCJXaWR0aCI6MC4wLCJIZWlnaHQiOjAuMCwiQm9yZGVyU3R5bGUiOnsiJGlkIjoiMzUxIiwiTGluZUNvbG9yIjpudWxsLCJMaW5lV2VpZ2h0IjowLjAsIkxpbmVUeXBlIjowLCJQYXJlbnRTdHlsZSI6bnVsbH0sIlBhcmVudFN0eWxlIjpudWxsfSwiRHVyYXRpb25TdHlsZSI6eyIkaWQiOiIzNTIiLCJGb250U2V0dGluZ3MiOnsiJGlkIjoiMzUzIiwiRm9udFNpemUiOjEwLCJGb250TmFtZSI6IkNhbGlicmkiLCJJc0JvbGQiOmZhbHNlLCJJc0l0YWxpYyI6ZmFsc2UsIklzVW5kZXJsaW5lZCI6ZmFsc2UsIlBhcmVudFN0eWxlIjpudWxsfSwiQXV0b1NpemUiOjAsIkZvcmVncm91bmQiOnsiJGlkIjoiMzU0IiwiQ29sb3IiOnsiJGlkIjoiMzU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GlkIjoiMzU2IiwiQ29sb3IiOnsiJHJlZiI6IjM1MCJ9fSwiSXNWaXNpYmxlIjp0cnVlLCJXaWR0aCI6MC4wLCJIZWlnaHQiOjAuMCwiQm9yZGVyU3R5bGUiOnsiJGlkIjoiMzU3IiwiTGluZUNvbG9yIjpudWxsLCJMaW5lV2VpZ2h0IjowLjAsIkxpbmVUeXBlIjowLCJQYXJlbnRTdHlsZSI6bnVsbH0sIlBhcmVudFN0eWxlIjpudWxsfSwiSG9yaXpvbnRhbENvbm5lY3RvclN0eWxlIjp7IiRpZCI6IjM1OCIsIkxpbmVDb2xvciI6eyIkaWQiOiIzNTkiLCIkdHlwZSI6Ik5MUkUuQ29tbW9uLkRvbS5Tb2xpZENvbG9yQnJ1c2gsIE5MUkUuQ29tbW9uIiwiQ29sb3IiOnsiJGlkIjoiMzYwIiwiQSI6MjU1LCJSIjoyMDQsIkciOjIwNCwiQiI6MjA0fX0sIkxpbmVXZWlnaHQiOjEuMCwiTGluZVR5cGUiOjAsIlBhcmVudFN0eWxlIjpudWxsfSwiVmVydGljYWxDb25uZWN0b3JTdHlsZSI6eyIkaWQiOiIzNjEiLCJMaW5lQ29sb3IiOnsiJGlkIjoiMzYyIiwiJHR5cGUiOiJOTFJFLkNvbW1vbi5Eb20uU29saWRDb2xvckJydXNoLCBOTFJFLkNvbW1vbiIsIkNvbG9yIjp7IiRpZCI6IjM2My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M2NCIsIk1hcmdpbiI6eyIkcmVmIjoiMTA1In0sIlBhZGRpbmciOnsiJHJlZiI6IjEwNiJ9LCJCYWNrZ3JvdW5kIjp7IiRpZCI6IjM2NSIsIkNvbG9yIjp7IiRpZCI6IjM2NiIsIkEiOjI1NSwiUiI6MCwiRyI6MTE0LCJCIjoxODh9fSwiSXNWaXNpYmxlIjp0cnVlLCJXaWR0aCI6MC4wLCJIZWlnaHQiOjE2LjAsIkJvcmRlclN0eWxlIjp7IiRpZCI6IjM2NyIsIkxpbmVDb2xvciI6eyIkaWQiOiIzNjgiLCIkdHlwZSI6Ik5MUkUuQ29tbW9uLkRvbS5Tb2xpZENvbG9yQnJ1c2gsIE5MUkUuQ29tbW9uIiwiQ29sb3IiOnsiJGlkIjoiMzY5IiwiQSI6MjU1LCJSIjoyNTUsIkciOjAsIkIiOjB9fSwiTGluZVdlaWdodCI6MC4wLCJMaW5lVHlwZSI6MCwiUGFyZW50U3R5bGUiOm51bGx9LCJQYXJlbnRTdHlsZSI6bnVsbH0sIlRpdGxlU3R5bGUiOnsiJGlkIjoiMzcwIiwiRm9udFNldHRpbmdzIjp7IiRpZCI6IjM3MSIsIkZvbnRTaXplIjoxMSwiRm9udE5hbWUiOiJDYWxpYnJpIiwiSXNCb2xkIjp0cnVlLCJJc0l0YWxpYyI6ZmFsc2UsIklzVW5kZXJsaW5lZCI6ZmFsc2UsIlBhcmVudFN0eWxlIjpudWxsfSwiQXV0b1NpemUiOjAsIkZvcmVncm91bmQiOnsiJGlkIjoiMzcyIiwiQ29sb3IiOnsiJGlkIjoiMzczIiwiQSI6MjU1LCJSIjowLCJHIjowLCJCIjowfX0sIk1heFdpZHRoIjo5NjAuMC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GlkIjoiMzc0IiwiQ29sb3IiOnsiJGlkIjoiMzc1IiwiQSI6MCwiUiI6MjU1LCJHIjoyNTUsIkIiOjI1NX19LCJJc1Zpc2libGUiOnRydWUsIldpZHRoIjowLjAsIkhlaWdodCI6MC4wLCJCb3JkZXJTdHlsZSI6eyIkaWQiOiIzNzYiLCJMaW5lQ29sb3IiOm51bGwsIkxpbmVXZWlnaHQiOjAuMCwiTGluZVR5cGUiOjAsIlBhcmVudFN0eWxlIjpudWxsfSwiUGFyZW50U3R5bGUiOm51bGx9LCJEYXRlU3R5bGUiOnsiJGlkIjoiMzc3IiwiRm9udFNldHRpbmdzIjp7IiRpZCI6IjM3OCIsIkZvbnRTaXplIjoxMCwiRm9udE5hbWUiOiJDYWxpYnJpIiwiSXNCb2xkIjpmYWxzZSwiSXNJdGFsaWMiOmZhbHNlLCJJc1VuZGVybGluZWQiOmZhbHNlLCJQYXJlbnRTdHlsZSI6bnVsbH0sIkF1dG9TaXplIjowLCJGb3JlZ3JvdW5kIjp7IiRpZCI6IjM3OSIsIkNvbG9yIjp7IiRpZCI6IjM4M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zODEiLCJDb2xvciI6eyIkaWQiOiIzODIiLCJBIjowLCJSIjoyNTUsIkciOjI1NSwiQiI6MjU1fX0sIklzVmlzaWJsZSI6dHJ1ZSwiV2lkdGgiOjAuMCwiSGVpZ2h0IjowLjAsIkJvcmRlclN0eWxlIjp7IiRpZCI6IjM4MyIsIkxpbmVDb2xvciI6bnVsbCwiTGluZVdlaWdodCI6MC4wLCJMaW5lVHlwZSI6MCwiUGFyZW50U3R5bGUiOm51bGx9LCJQYXJlbnRTdHlsZSI6bnVsbH0sIkRhdGVGb3JtYXQiOnsiJHJlZiI6IjIwNyJ9LCJXZWVrTnVtYmVyaW5nIjp7IiRpZCI6IjM4NCIsIkZvcm1hdCI6MCwiSXNWaXNpYmxlIjpmYWxzZSwiTGFzdEtub3duVmlzaWJpbGl0eVN0YXRlIjpmYWxzZX0sIklzVmlzaWJsZSI6dHJ1ZSwiUGFyZW50U3R5bGUiOm51bGx9LCJJbmRleCI6NCwiU21hcnREdXJhdGlvbkFjdGl2YXRlZCI6ZmFsc2UsIkRhdGVGb3JtYXQiOnsiJHJlZiI6IjIwNyJ9LCJXZWVrTnVtYmVyaW5nIjp7IiRpZCI6IjM4NSIsIkZvcm1hdCI6MCwiSXNWaXNpYmxlIjpmYWxzZSwiTGFzdEtub3duVmlzaWJpbGl0eVN0YXRlIjpmYWxzZX0sIklkIjoiMTViMjU4MzEtMjYxYS00ZDk5LWFmYmMtZGE4OWYzYjZlYzk0IiwiSW1wb3J0SWQiOm51bGwsIlRpdGxlIjoiU3lzdGVtIGFuYWx5c2lzIiwiTm90ZSI6bnVsbCwiSHlwZXJsaW5rIjp7IiRpZCI6IjM4NiIsIkFkZHJlc3MiOiIiLCJTdWJBZGRyZXNzIjoiIn0sIklzQ2hhbmdlZCI6ZmFsc2UsIklzTmV3IjpmYWxzZX0seyIkaWQiOiIzODciLCJHcm91cE5hbWUiOm51bGwsIlN0YXJ0RGF0ZSI6IjIwMjEtMDEtMzFUMDA6MDA6MDBaIiwiRW5kRGF0ZSI6IjIwMjEtMDItMDRUMjM6NTk6MDBaIiwiUGVyY2VudGFnZUNvbXBsZXRlIjoxMDAuMCwiU3R5bGUiOnsiJGlkIjoiMzg4IiwiU2hhcGUiOjcsIlNoYXBlVGhpY2tuZXNzIjoxLCJEdXJhdGlvbkZvcm1hdCI6MCwiSW5jbHVkZU5vbldvcmtpbmdEYXlzSW5EdXJhdGlvbiI6ZmFsc2UsIlBlcmNlbnRhZ2VDb21wbGV0ZVN0eWxlIjp7IiRpZCI6IjM4OSIsIkZvbnRTZXR0aW5ncyI6eyIkaWQiOiIzOTAiLCJGb250U2l6ZSI6MTAsIkZvbnROYW1lIjoiQ2FsaWJyaSIsIklzQm9sZCI6ZmFsc2UsIklzSXRhbGljIjpmYWxzZSwiSXNVbmRlcmxpbmVkIjpmYWxzZSwiUGFyZW50U3R5bGUiOm51bGx9LCJBdXRvU2l6ZSI6MCwiRm9yZWdyb3VuZCI6eyIkaWQiOiIzOTEiLCJDb2xvciI6eyIkaWQiOiIzOTI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aWQiOiIzOTMiLCJDb2xvciI6eyIkaWQiOiIzOTQiLCJBIjo4OSwiUiI6MCwiRyI6MCwiQiI6MH19LCJJc1Zpc2libGUiOnRydWUsIldpZHRoIjowLjAsIkhlaWdodCI6MC4wLCJCb3JkZXJTdHlsZSI6eyIkaWQiOiIzOTUiLCJMaW5lQ29sb3IiOm51bGwsIkxpbmVXZWlnaHQiOjAuMCwiTGluZVR5cGUiOjAsIlBhcmVudFN0eWxlIjpudWxsfSwiUGFyZW50U3R5bGUiOm51bGx9LCJEdXJhdGlvblN0eWxlIjp7IiRpZCI6IjM5NiIsIkZvbnRTZXR0aW5ncyI6eyIkaWQiOiIzOTciLCJGb250U2l6ZSI6MTAsIkZvbnROYW1lIjoiQ2FsaWJyaSIsIklzQm9sZCI6ZmFsc2UsIklzSXRhbGljIjpmYWxzZSwiSXNVbmRlcmxpbmVkIjpmYWxzZSwiUGFyZW50U3R5bGUiOm51bGx9LCJBdXRvU2l6ZSI6MCwiRm9yZWdyb3VuZCI6eyIkaWQiOiIzOTgiLCJDb2xvciI6eyIkaWQiOiIzOTk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aWQiOiI0MDAiLCJDb2xvciI6eyIkcmVmIjoiMzk0In19LCJJc1Zpc2libGUiOnRydWUsIldpZHRoIjowLjAsIkhlaWdodCI6MC4wLCJCb3JkZXJTdHlsZSI6eyIkaWQiOiI0MDEiLCJMaW5lQ29sb3IiOm51bGwsIkxpbmVXZWlnaHQiOjAuMCwiTGluZVR5cGUiOjAsIlBhcmVudFN0eWxlIjpudWxsfSwiUGFyZW50U3R5bGUiOm51bGx9LCJIb3Jpem9udGFsQ29ubmVjdG9yU3R5bGUiOnsiJGlkIjoiNDAyIiwiTGluZUNvbG9yIjp7IiRpZCI6IjQwMyIsIiR0eXBlIjoiTkxSRS5Db21tb24uRG9tLlNvbGlkQ29sb3JCcnVzaCwgTkxSRS5Db21tb24iLCJDb2xvciI6eyIkaWQiOiI0MDQiLCJBIjoyNTUsIlIiOjIwNCwiRyI6MjA0LCJCIjoyMDR9fSwiTGluZVdlaWdodCI6MS4wLCJMaW5lVHlwZSI6MCwiUGFyZW50U3R5bGUiOm51bGx9LCJWZXJ0aWNhbENvbm5lY3RvclN0eWxlIjp7IiRpZCI6IjQwNSIsIkxpbmVDb2xvciI6eyIkaWQiOiI0MDYiLCIkdHlwZSI6Ik5MUkUuQ29tbW9uLkRvbS5Tb2xpZENvbG9yQnJ1c2gsIE5MUkUuQ29tbW9uIiwiQ29sb3IiOnsiJGlkIjoiNDA3IiwiQSI6MjU1LCJSIjoyMDQsIkciOjIwNCwiQiI6MjA0fX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ZmFsc2UsIlBlcmNlbnRhZ2VDb21wbGV0ZVNoYXBlT3BhY2l0eSI6MzUsIlNoYXBlU3R5bGUiOnsiJGlkIjoiNDA4IiwiTWFyZ2luIjp7IiRyZWYiOiIxMDUifSwiUGFkZGluZyI6eyIkcmVmIjoiMTA2In0sIkJhY2tncm91bmQiOnsiJGlkIjoiNDA5IiwiQ29sb3IiOnsiJGlkIjoiNDEwIiwiQSI6MjU1LCJSIjowLCJHIjoxMTQsIkIiOjE4OH19LCJJc1Zpc2libGUiOnRydWUsIldpZHRoIjowLjAsIkhlaWdodCI6MTYuMCwiQm9yZGVyU3R5bGUiOnsiJGlkIjoiNDExIiwiTGluZUNvbG9yIjp7IiRpZCI6IjQxMiIsIiR0eXBlIjoiTkxSRS5Db21tb24uRG9tLlNvbGlkQ29sb3JCcnVzaCwgTkxSRS5Db21tb24iLCJDb2xvciI6eyIkaWQiOiI0MTMiLCJBIjoyNTUsIlIiOjI1NSwiRyI6MCwiQiI6MH19LCJMaW5lV2VpZ2h0IjowLjAsIkxpbmVUeXBlIjowLCJQYXJlbnRTdHlsZSI6bnVsbH0sIlBhcmVudFN0eWxlIjpudWxsfSwiVGl0bGVTdHlsZSI6eyIkaWQiOiI0MTQiLCJGb250U2V0dGluZ3MiOnsiJGlkIjoiNDE1IiwiRm9udFNpemUiOjExLCJGb250TmFtZSI6IkNhbGlicmkiLCJJc0JvbGQiOnRydWUsIklzSXRhbGljIjpmYWxzZSwiSXNVbmRlcmxpbmVkIjpmYWxzZSwiUGFyZW50U3R5bGUiOm51bGx9LCJBdXRvU2l6ZSI6MCwiRm9yZWdyb3VuZCI6eyIkaWQiOiI0MTYiLCJDb2xvciI6eyIkaWQiOiI0MTciLCJBIjoyNTUsIlIiOjAsIkciOjAsIkIiOjB9fSwiTWF4V2lkdGgiOjk2MC4wLCJNYXhIZWlnaHQiOiJJbmZpbml0eSIsIlNtYXJ0Rm9yZWdyb3VuZElzQWN0aXZlIjpmYWxzZSwiSG9yaXpvbnRhbEFsaWdubWVudCI6MCwiVmVydGljYWxBbGlnbm1lbnQiOjAsIlNtYXJ0Rm9yZWdyb3VuZCI6bnVsbCwiQmFja2dyb3VuZEZpbGxUeXBlIjowLCJNYXJnaW4iOnsiJHJlZiI6IjExNiJ9LCJQYWRkaW5nIjp7IiRyZWYiOiIxMTcifSwiQmFja2dyb3VuZCI6eyIkaWQiOiI0MTgiLCJDb2xvciI6eyIkaWQiOiI0MTkiLCJBIjowLCJSIjoyNTUsIkciOjI1NSwiQiI6MjU1fX0sIklzVmlzaWJsZSI6dHJ1ZSwiV2lkdGgiOjAuMCwiSGVpZ2h0IjowLjAsIkJvcmRlclN0eWxlIjp7IiRpZCI6IjQyMCIsIkxpbmVDb2xvciI6bnVsbCwiTGluZVdlaWdodCI6MC4wLCJMaW5lVHlwZSI6MCwiUGFyZW50U3R5bGUiOm51bGx9LCJQYXJlbnRTdHlsZSI6bnVsbH0sIkRhdGVTdHlsZSI6eyIkaWQiOiI0MjEiLCJGb250U2V0dGluZ3MiOnsiJGlkIjoiNDIyIiwiRm9udFNpemUiOjEwLCJGb250TmFtZSI6IkNhbGlicmkiLCJJc0JvbGQiOmZhbHNlLCJJc0l0YWxpYyI6ZmFsc2UsIklzVW5kZXJsaW5lZCI6ZmFsc2UsIlBhcmVudFN0eWxlIjpudWxsfSwiQXV0b1NpemUiOjAsIkZvcmVncm91bmQiOnsiJGlkIjoiNDIzIiwiQ29sb3IiOnsiJGlkIjoiNDI0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MTIzIn0sIlBhZGRpbmciOnsiJHJlZiI6IjEyNCJ9LCJCYWNrZ3JvdW5kIjp7IiRpZCI6IjQyNSIsIkNvbG9yIjp7IiRpZCI6IjQyNiIsIkEiOjAsIlIiOjI1NSwiRyI6MjU1LCJCIjoyNTV9fSwiSXNWaXNpYmxlIjp0cnVlLCJXaWR0aCI6MC4wLCJIZWlnaHQiOjAuMCwiQm9yZGVyU3R5bGUiOnsiJGlkIjoiNDI3IiwiTGluZUNvbG9yIjpudWxsLCJMaW5lV2VpZ2h0IjowLjAsIkxpbmVUeXBlIjowLCJQYXJlbnRTdHlsZSI6bnVsbH0sIlBhcmVudFN0eWxlIjpudWxsfSwiRGF0ZUZvcm1hdCI6eyIkcmVmIjoiMjA3In0sIldlZWtOdW1iZXJpbmciOnsiJGlkIjoiNDI4IiwiRm9ybWF0IjowLCJJc1Zpc2libGUiOmZhbHNlLCJMYXN0S25vd25WaXNpYmlsaXR5U3RhdGUiOmZhbHNlfSwiSXNWaXNpYmxlIjp0cnVlLCJQYXJlbnRTdHlsZSI6bnVsbH0sIkluZGV4Ijo1LCJTbWFydER1cmF0aW9uQWN0aXZhdGVkIjpmYWxzZSwiRGF0ZUZvcm1hdCI6eyIkcmVmIjoiMjA3In0sIldlZWtOdW1iZXJpbmciOnsiJGlkIjoiNDI5IiwiRm9ybWF0IjowLCJJc1Zpc2libGUiOmZhbHNlLCJMYXN0S25vd25WaXNpYmlsaXR5U3RhdGUiOmZhbHNlfSwiSWQiOiJiYTJjNmMzOC1jOTBjLTQ3NGMtYWU0YS0zYzg1YjYwMDMwMzIiLCJJbXBvcnRJZCI6bnVsbCwiVGl0bGUiOiJVTUwgZGVzaWduIiwiTm90ZSI6bnVsbCwiSHlwZXJsaW5rIjp7IiRpZCI6IjQzMCIsIkFkZHJlc3MiOiIiLCJTdWJBZGRyZXNzIjoiIn0sIklzQ2hhbmdlZCI6ZmFsc2UsIklzTmV3IjpmYWxzZX0seyIkaWQiOiI0MzEiLCJHcm91cE5hbWUiOm51bGwsIlN0YXJ0RGF0ZSI6IjIwMjEtMDItMDdUMDA6MDA6MDBaIiwiRW5kRGF0ZSI6IjIwMjEtMDItMTFUMjM6NTk6MDBaIiwiUGVyY2VudGFnZUNvbXBsZXRlIjoxMDAuMCwiU3R5bGUiOnsiJGlkIjoiNDMyIiwiU2hhcGUiOjcsIlNoYXBlVGhpY2tuZXNzIjoxLCJEdXJhdGlvbkZvcm1hdCI6MCwiSW5jbHVkZU5vbldvcmtpbmdEYXlzSW5EdXJhdGlvbiI6ZmFsc2UsIlBlcmNlbnRhZ2VDb21wbGV0ZVN0eWxlIjp7IiRpZCI6IjQzMyIsIkZvbnRTZXR0aW5ncyI6eyIkaWQiOiI0MzQiLCJGb250U2l6ZSI6MTAsIkZvbnROYW1lIjoiQ2FsaWJyaSIsIklzQm9sZCI6ZmFsc2UsIklzSXRhbGljIjpmYWxzZSwiSXNVbmRlcmxpbmVkIjpmYWxzZSwiUGFyZW50U3R5bGUiOm51bGx9LCJBdXRvU2l6ZSI6MCwiRm9yZWdyb3VuZCI6eyIkaWQiOiI0MzUiLCJDb2xvciI6eyIkaWQiOiI0Mz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aWQiOiI0MzciLCJDb2xvciI6eyIkaWQiOiI0MzgiLCJBIjo4OSwiUiI6MCwiRyI6MCwiQiI6MH19LCJJc1Zpc2libGUiOnRydWUsIldpZHRoIjowLjAsIkhlaWdodCI6MC4wLCJCb3JkZXJTdHlsZSI6eyIkaWQiOiI0MzkiLCJMaW5lQ29sb3IiOm51bGwsIkxpbmVXZWlnaHQiOjAuMCwiTGluZVR5cGUiOjAsIlBhcmVudFN0eWxlIjpudWxsfSwiUGFyZW50U3R5bGUiOm51bGx9LCJEdXJhdGlvblN0eWxlIjp7IiRpZCI6IjQ0MCIsIkZvbnRTZXR0aW5ncyI6eyIkaWQiOiI0NDEiLCJGb250U2l6ZSI6MTAsIkZvbnROYW1lIjoiQ2FsaWJyaSIsIklzQm9sZCI6ZmFsc2UsIklzSXRhbGljIjpmYWxzZSwiSXNVbmRlcmxpbmVkIjpmYWxzZSwiUGFyZW50U3R5bGUiOm51bGx9LCJBdXRvU2l6ZSI6MCwiRm9yZWdyb3VuZCI6eyIkaWQiOiI0NDIiLCJDb2xvciI6eyIkaWQiOiI0NDM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aWQiOiI0NDQiLCJDb2xvciI6eyIkcmVmIjoiNDM4In19LCJJc1Zpc2libGUiOnRydWUsIldpZHRoIjowLjAsIkhlaWdodCI6MC4wLCJCb3JkZXJTdHlsZSI6eyIkaWQiOiI0NDUiLCJMaW5lQ29sb3IiOm51bGwsIkxpbmVXZWlnaHQiOjAuMCwiTGluZVR5cGUiOjAsIlBhcmVudFN0eWxlIjpudWxsfSwiUGFyZW50U3R5bGUiOm51bGx9LCJIb3Jpem9udGFsQ29ubmVjdG9yU3R5bGUiOnsiJGlkIjoiNDQ2IiwiTGluZUNvbG9yIjp7IiRpZCI6IjQ0NyIsIiR0eXBlIjoiTkxSRS5Db21tb24uRG9tLlNvbGlkQ29sb3JCcnVzaCwgTkxSRS5Db21tb24iLCJDb2xvciI6eyIkaWQiOiI0NDgiLCJBIjoyNTUsIlIiOjIwNCwiRyI6MjA0LCJCIjoyMDR9fSwiTGluZVdlaWdodCI6MS4wLCJMaW5lVHlwZSI6MCwiUGFyZW50U3R5bGUiOm51bGx9LCJWZXJ0aWNhbENvbm5lY3RvclN0eWxlIjp7IiRpZCI6IjQ0OSIsIkxpbmVDb2xvciI6eyIkaWQiOiI0NTAiLCIkdHlwZSI6Ik5MUkUuQ29tbW9uLkRvbS5Tb2xpZENvbG9yQnJ1c2gsIE5MUkUuQ29tbW9uIiwiQ29sb3IiOnsiJGlkIjoiNDUxIiwiQSI6MjU1LCJSIjoyMDQsIkciOjIwNCwiQiI6MjA0fX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ZmFsc2UsIlBlcmNlbnRhZ2VDb21wbGV0ZVNoYXBlT3BhY2l0eSI6MzUsIlNoYXBlU3R5bGUiOnsiJGlkIjoiNDUyIiwiTWFyZ2luIjp7IiRyZWYiOiIxMDUifSwiUGFkZGluZyI6eyIkcmVmIjoiMTA2In0sIkJhY2tncm91bmQiOnsiJGlkIjoiNDUzIiwiQ29sb3IiOnsiJGlkIjoiNDU0IiwiQSI6MjU1LCJSIjowLCJHIjoxMTQsIkIiOjE4OH19LCJJc1Zpc2libGUiOnRydWUsIldpZHRoIjowLjAsIkhlaWdodCI6MTYuMCwiQm9yZGVyU3R5bGUiOnsiJGlkIjoiNDU1IiwiTGluZUNvbG9yIjp7IiRpZCI6IjQ1NiIsIiR0eXBlIjoiTkxSRS5Db21tb24uRG9tLlNvbGlkQ29sb3JCcnVzaCwgTkxSRS5Db21tb24iLCJDb2xvciI6eyIkaWQiOiI0NTciLCJBIjoyNTUsIlIiOjI1NSwiRyI6MCwiQiI6MH19LCJMaW5lV2VpZ2h0IjowLjAsIkxpbmVUeXBlIjowLCJQYXJlbnRTdHlsZSI6bnVsbH0sIlBhcmVudFN0eWxlIjpudWxsfSwiVGl0bGVTdHlsZSI6eyIkaWQiOiI0NTgiLCJGb250U2V0dGluZ3MiOnsiJGlkIjoiNDU5IiwiRm9udFNpemUiOjExLCJGb250TmFtZSI6IkNhbGlicmkiLCJJc0JvbGQiOnRydWUsIklzSXRhbGljIjpmYWxzZSwiSXNVbmRlcmxpbmVkIjpmYWxzZSwiUGFyZW50U3R5bGUiOm51bGx9LCJBdXRvU2l6ZSI6MCwiRm9yZWdyb3VuZCI6eyIkaWQiOiI0NjAiLCJDb2xvciI6eyIkaWQiOiI0NjEiLCJBIjoyNTUsIlIiOjAsIkciOjAsIkIiOjB9fSwiTWF4V2lkdGgiOjk2MC4wLCJNYXhIZWlnaHQiOiJJbmZpbml0eSIsIlNtYXJ0Rm9yZWdyb3VuZElzQWN0aXZlIjpmYWxzZSwiSG9yaXpvbnRhbEFsaWdubWVudCI6MCwiVmVydGljYWxBbGlnbm1lbnQiOjAsIlNtYXJ0Rm9yZWdyb3VuZCI6bnVsbCwiQmFja2dyb3VuZEZpbGxUeXBlIjowLCJNYXJnaW4iOnsiJHJlZiI6IjExNiJ9LCJQYWRkaW5nIjp7IiRyZWYiOiIxMTcifSwiQmFja2dyb3VuZCI6eyIkaWQiOiI0NjIiLCJDb2xvciI6eyIkaWQiOiI0NjMiLCJBIjowLCJSIjoyNTUsIkciOjI1NSwiQiI6MjU1fX0sIklzVmlzaWJsZSI6dHJ1ZSwiV2lkdGgiOjAuMCwiSGVpZ2h0IjowLjAsIkJvcmRlclN0eWxlIjp7IiRpZCI6IjQ2NCIsIkxpbmVDb2xvciI6bnVsbCwiTGluZVdlaWdodCI6MC4wLCJMaW5lVHlwZSI6MCwiUGFyZW50U3R5bGUiOm51bGx9LCJQYXJlbnRTdHlsZSI6bnVsbH0sIkRhdGVTdHlsZSI6eyIkaWQiOiI0NjUiLCJGb250U2V0dGluZ3MiOnsiJGlkIjoiNDY2IiwiRm9udFNpemUiOjEwLCJGb250TmFtZSI6IkNhbGlicmkiLCJJc0JvbGQiOmZhbHNlLCJJc0l0YWxpYyI6ZmFsc2UsIklzVW5kZXJsaW5lZCI6ZmFsc2UsIlBhcmVudFN0eWxlIjpudWxsfSwiQXV0b1NpemUiOjAsIkZvcmVncm91bmQiOnsiJGlkIjoiNDY3IiwiQ29sb3IiOnsiJGlkIjoiNDY4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MTIzIn0sIlBhZGRpbmciOnsiJHJlZiI6IjEyNCJ9LCJCYWNrZ3JvdW5kIjp7IiRpZCI6IjQ2OSIsIkNvbG9yIjp7IiRpZCI6IjQ3MCIsIkEiOjAsIlIiOjI1NSwiRyI6MjU1LCJCIjoyNTV9fSwiSXNWaXNpYmxlIjp0cnVlLCJXaWR0aCI6MC4wLCJIZWlnaHQiOjAuMCwiQm9yZGVyU3R5bGUiOnsiJGlkIjoiNDcxIiwiTGluZUNvbG9yIjpudWxsLCJMaW5lV2VpZ2h0IjowLjAsIkxpbmVUeXBlIjowLCJQYXJlbnRTdHlsZSI6bnVsbH0sIlBhcmVudFN0eWxlIjpudWxsfSwiRGF0ZUZvcm1hdCI6eyIkcmVmIjoiMjA3In0sIldlZWtOdW1iZXJpbmciOnsiJGlkIjoiNDcyIiwiRm9ybWF0IjowLCJJc1Zpc2libGUiOmZhbHNlLCJMYXN0S25vd25WaXNpYmlsaXR5U3RhdGUiOmZhbHNlfSwiSXNWaXNpYmxlIjp0cnVlLCJQYXJlbnRTdHlsZSI6bnVsbH0sIkluZGV4Ijo2LCJTbWFydER1cmF0aW9uQWN0aXZhdGVkIjpmYWxzZSwiRGF0ZUZvcm1hdCI6eyIkcmVmIjoiMjA3In0sIldlZWtOdW1iZXJpbmciOnsiJGlkIjoiNDczIiwiRm9ybWF0IjowLCJJc1Zpc2libGUiOmZhbHNlLCJMYXN0S25vd25WaXNpYmlsaXR5U3RhdGUiOmZhbHNlfSwiSWQiOiJhYzhmMWNiMS00OTQ4LTQ5NTYtOTRmMy0wNDkzZDdmNTJlNGQiLCJJbXBvcnRJZCI6bnVsbCwiVGl0bGUiOiJTeXN0ZW0gYXJjaGl0ZWN0dXJlIHNlbGVjdGlvbiIsIk5vdGUiOm51bGwsIkh5cGVybGluayI6eyIkaWQiOiI0NzQiLCJBZGRyZXNzIjoiIiwiU3ViQWRkcmVzcyI6IiJ9LCJJc0NoYW5nZWQiOmZhbHNlLCJJc05ldyI6ZmFsc2V9LHsiJGlkIjoiNDc1IiwiR3JvdXBOYW1lIjpudWxsLCJTdGFydERhdGUiOiIyMDIxLTAyLTE0VDAwOjAwOjAwWiIsIkVuZERhdGUiOiIyMDIxLTAyLTE4VDIzOjU5OjAwWiIsIlBlcmNlbnRhZ2VDb21wbGV0ZSI6MTAwLjAsIlN0eWxlIjp7IiRpZCI6IjQ3NiIsIlNoYXBlIjo3LCJTaGFwZVRoaWNrbmVzcyI6MSwiRHVyYXRpb25Gb3JtYXQiOjAsIkluY2x1ZGVOb25Xb3JraW5nRGF5c0luRHVyYXRpb24iOmZhbHNlLCJQZXJjZW50YWdlQ29tcGxldGVTdHlsZSI6eyIkaWQiOiI0NzciLCJGb250U2V0dGluZ3MiOnsiJGlkIjoiNDc4IiwiRm9udFNpemUiOjEwLCJGb250TmFtZSI6IkNhbGlicmkiLCJJc0JvbGQiOmZhbHNlLCJJc0l0YWxpYyI6ZmFsc2UsIklzVW5kZXJsaW5lZCI6ZmFsc2UsIlBhcmVudFN0eWxlIjpudWxsfSwiQXV0b1NpemUiOjAsIkZvcmVncm91bmQiOnsiJGlkIjoiNDc5IiwiQ29sb3IiOnsiJGlkIjoiNDgw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GlkIjoiNDgxIiwiQ29sb3IiOnsiJGlkIjoiNDgyIiwiQSI6ODksIlIiOjAsIkciOjAsIkIiOjB9fSwiSXNWaXNpYmxlIjp0cnVlLCJXaWR0aCI6MC4wLCJIZWlnaHQiOjAuMCwiQm9yZGVyU3R5bGUiOnsiJGlkIjoiNDgzIiwiTGluZUNvbG9yIjpudWxsLCJMaW5lV2VpZ2h0IjowLjAsIkxpbmVUeXBlIjowLCJQYXJlbnRTdHlsZSI6bnVsbH0sIlBhcmVudFN0eWxlIjpudWxsfSwiRHVyYXRpb25TdHlsZSI6eyIkaWQiOiI0ODQiLCJGb250U2V0dGluZ3MiOnsiJGlkIjoiNDg1IiwiRm9udFNpemUiOjEwLCJGb250TmFtZSI6IkNhbGlicmkiLCJJc0JvbGQiOmZhbHNlLCJJc0l0YWxpYyI6ZmFsc2UsIklzVW5kZXJsaW5lZCI6ZmFsc2UsIlBhcmVudFN0eWxlIjpudWxsfSwiQXV0b1NpemUiOjAsIkZvcmVncm91bmQiOnsiJGlkIjoiNDg2IiwiQ29sb3IiOnsiJGlkIjoiNDg3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GlkIjoiNDg4IiwiQ29sb3IiOnsiJHJlZiI6IjQ4MiJ9fSwiSXNWaXNpYmxlIjp0cnVlLCJXaWR0aCI6MC4wLCJIZWlnaHQiOjAuMCwiQm9yZGVyU3R5bGUiOnsiJGlkIjoiNDg5IiwiTGluZUNvbG9yIjpudWxsLCJMaW5lV2VpZ2h0IjowLjAsIkxpbmVUeXBlIjowLCJQYXJlbnRTdHlsZSI6bnVsbH0sIlBhcmVudFN0eWxlIjpudWxsfSwiSG9yaXpvbnRhbENvbm5lY3RvclN0eWxlIjp7IiRpZCI6IjQ5MCIsIkxpbmVDb2xvciI6eyIkaWQiOiI0OTEiLCIkdHlwZSI6Ik5MUkUuQ29tbW9uLkRvbS5Tb2xpZENvbG9yQnJ1c2gsIE5MUkUuQ29tbW9uIiwiQ29sb3IiOnsiJGlkIjoiNDkyIiwiQSI6MjU1LCJSIjoyMDQsIkciOjIwNCwiQiI6MjA0fX0sIkxpbmVXZWlnaHQiOjEuMCwiTGluZVR5cGUiOjAsIlBhcmVudFN0eWxlIjpudWxsfSwiVmVydGljYWxDb25uZWN0b3JTdHlsZSI6eyIkaWQiOiI0OTMiLCJMaW5lQ29sb3IiOnsiJGlkIjoiNDk0IiwiJHR5cGUiOiJOTFJFLkNvbW1vbi5Eb20uU29saWRDb2xvckJydXNoLCBOTFJFLkNvbW1vbiIsIkNvbG9yIjp7IiRpZCI6IjQ5NS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Q5NiIsIk1hcmdpbiI6eyIkcmVmIjoiMTA1In0sIlBhZGRpbmciOnsiJHJlZiI6IjEwNiJ9LCJCYWNrZ3JvdW5kIjp7IiRpZCI6IjQ5NyIsIkNvbG9yIjp7IiRpZCI6IjQ5OCIsIkEiOjI1NSwiUiI6MCwiRyI6MTE0LCJCIjoxODh9fSwiSXNWaXNpYmxlIjp0cnVlLCJXaWR0aCI6MC4wLCJIZWlnaHQiOjE2LjAsIkJvcmRlclN0eWxlIjp7IiRpZCI6IjQ5OSIsIkxpbmVDb2xvciI6eyIkaWQiOiI1MDAiLCIkdHlwZSI6Ik5MUkUuQ29tbW9uLkRvbS5Tb2xpZENvbG9yQnJ1c2gsIE5MUkUuQ29tbW9uIiwiQ29sb3IiOnsiJGlkIjoiNTAxIiwiQSI6MjU1LCJSIjoyNTUsIkciOjAsIkIiOjB9fSwiTGluZVdlaWdodCI6MC4wLCJMaW5lVHlwZSI6MCwiUGFyZW50U3R5bGUiOm51bGx9LCJQYXJlbnRTdHlsZSI6bnVsbH0sIlRpdGxlU3R5bGUiOnsiJGlkIjoiNTAyIiwiRm9udFNldHRpbmdzIjp7IiRpZCI6IjUwMyIsIkZvbnRTaXplIjoxMSwiRm9udE5hbWUiOiJDYWxpYnJpIiwiSXNCb2xkIjp0cnVlLCJJc0l0YWxpYyI6ZmFsc2UsIklzVW5kZXJsaW5lZCI6ZmFsc2UsIlBhcmVudFN0eWxlIjpudWxsfSwiQXV0b1NpemUiOjAsIkZvcmVncm91bmQiOnsiJGlkIjoiNTA0IiwiQ29sb3IiOnsiJGlkIjoiNTA1IiwiQSI6MjU1LCJSIjowLCJHIjowLCJCIjowfX0sIk1heFdpZHRoIjo5NjAuMC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GlkIjoiNTA2IiwiQ29sb3IiOnsiJGlkIjoiNTA3IiwiQSI6MCwiUiI6MjU1LCJHIjoyNTUsIkIiOjI1NX19LCJJc1Zpc2libGUiOnRydWUsIldpZHRoIjowLjAsIkhlaWdodCI6MC4wLCJCb3JkZXJTdHlsZSI6eyIkaWQiOiI1MDgiLCJMaW5lQ29sb3IiOm51bGwsIkxpbmVXZWlnaHQiOjAuMCwiTGluZVR5cGUiOjAsIlBhcmVudFN0eWxlIjpudWxsfSwiUGFyZW50U3R5bGUiOm51bGx9LCJEYXRlU3R5bGUiOnsiJGlkIjoiNTA5IiwiRm9udFNldHRpbmdzIjp7IiRpZCI6IjUxMCIsIkZvbnRTaXplIjoxMCwiRm9udE5hbWUiOiJDYWxpYnJpIiwiSXNCb2xkIjpmYWxzZSwiSXNJdGFsaWMiOmZhbHNlLCJJc1VuZGVybGluZWQiOmZhbHNlLCJQYXJlbnRTdHlsZSI6bnVsbH0sIkF1dG9TaXplIjowLCJGb3JlZ3JvdW5kIjp7IiRpZCI6IjUxMSIsIkNvbG9yIjp7IiRpZCI6IjUxMi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1MTMiLCJDb2xvciI6eyIkaWQiOiI1MTQiLCJBIjowLCJSIjoyNTUsIkciOjI1NSwiQiI6MjU1fX0sIklzVmlzaWJsZSI6dHJ1ZSwiV2lkdGgiOjAuMCwiSGVpZ2h0IjowLjAsIkJvcmRlclN0eWxlIjp7IiRpZCI6IjUxNSIsIkxpbmVDb2xvciI6bnVsbCwiTGluZVdlaWdodCI6MC4wLCJMaW5lVHlwZSI6MCwiUGFyZW50U3R5bGUiOm51bGx9LCJQYXJlbnRTdHlsZSI6bnVsbH0sIkRhdGVGb3JtYXQiOnsiJHJlZiI6IjIwNyJ9LCJXZWVrTnVtYmVyaW5nIjp7IiRpZCI6IjUxNiIsIkZvcm1hdCI6MCwiSXNWaXNpYmxlIjpmYWxzZSwiTGFzdEtub3duVmlzaWJpbGl0eVN0YXRlIjpmYWxzZX0sIklzVmlzaWJsZSI6dHJ1ZSwiUGFyZW50U3R5bGUiOm51bGx9LCJJbmRleCI6NywiU21hcnREdXJhdGlvbkFjdGl2YXRlZCI6ZmFsc2UsIkRhdGVGb3JtYXQiOnsiJHJlZiI6IjIwNyJ9LCJXZWVrTnVtYmVyaW5nIjp7IiRpZCI6IjUxNyIsIkZvcm1hdCI6MCwiSXNWaXNpYmxlIjpmYWxzZSwiTGFzdEtub3duVmlzaWJpbGl0eVN0YXRlIjpmYWxzZX0sIklkIjoiOGY4YmZjZWItMzI0Yi00YjIwLWIzMTctNjUwZGU2OWE0ZThhIiwiSW1wb3J0SWQiOm51bGwsIlRpdGxlIjoiRGF0YXNldCBzZWxlY3Rpb24iLCJOb3RlIjpudWxsLCJIeXBlcmxpbmsiOnsiJGlkIjoiNTE4IiwiQWRkcmVzcyI6IiIsIlN1YkFkZHJlc3MiOiIifSwiSXNDaGFuZ2VkIjpmYWxzZSwiSXNOZXciOmZhbHNlfSx7IiRpZCI6IjUxOSIsIkdyb3VwTmFtZSI6bnVsbCwiU3RhcnREYXRlIjoiMjAyMS0wMi0yMVQwMDowMDowMFoiLCJFbmREYXRlIjoiMjAyMS0wMi0yNVQyMzo1OTowMFoiLCJQZXJjZW50YWdlQ29tcGxldGUiOjEwMC4wLCJTdHlsZSI6eyIkaWQiOiI1MjAiLCJTaGFwZSI6NywiU2hhcGVUaGlja25lc3MiOjEsIkR1cmF0aW9uRm9ybWF0IjowLCJJbmNsdWRlTm9uV29ya2luZ0RheXNJbkR1cmF0aW9uIjpmYWxzZSwiUGVyY2VudGFnZUNvbXBsZXRlU3R5bGUiOnsiJGlkIjoiNTIxIiwiRm9udFNldHRpbmdzIjp7IiRpZCI6IjUyMiIsIkZvbnRTaXplIjoxMCwiRm9udE5hbWUiOiJDYWxpYnJpIiwiSXNCb2xkIjpmYWxzZSwiSXNJdGFsaWMiOmZhbHNlLCJJc1VuZGVybGluZWQiOmZhbHNlLCJQYXJlbnRTdHlsZSI6bnVsbH0sIkF1dG9TaXplIjowLCJGb3JlZ3JvdW5kIjp7IiRpZCI6IjUyMyIsIkNvbG9yIjp7IiRpZCI6IjUyNC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pZCI6IjUyNSIsIkNvbG9yIjp7IiRpZCI6IjUyNiIsIkEiOjg5LCJSIjowLCJHIjowLCJCIjowfX0sIklzVmlzaWJsZSI6dHJ1ZSwiV2lkdGgiOjAuMCwiSGVpZ2h0IjowLjAsIkJvcmRlclN0eWxlIjp7IiRpZCI6IjUyNyIsIkxpbmVDb2xvciI6bnVsbCwiTGluZVdlaWdodCI6MC4wLCJMaW5lVHlwZSI6MCwiUGFyZW50U3R5bGUiOm51bGx9LCJQYXJlbnRTdHlsZSI6bnVsbH0sIkR1cmF0aW9uU3R5bGUiOnsiJGlkIjoiNTI4IiwiRm9udFNldHRpbmdzIjp7IiRpZCI6IjUyOSIsIkZvbnRTaXplIjoxMCwiRm9udE5hbWUiOiJDYWxpYnJpIiwiSXNCb2xkIjpmYWxzZSwiSXNJdGFsaWMiOmZhbHNlLCJJc1VuZGVybGluZWQiOmZhbHNlLCJQYXJlbnRTdHlsZSI6bnVsbH0sIkF1dG9TaXplIjowLCJGb3JlZ3JvdW5kIjp7IiRpZCI6IjUzMCIsIkNvbG9yIjp7IiRpZCI6IjUzM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pZCI6IjUzMiIsIkNvbG9yIjp7IiRyZWYiOiI1MjYifX0sIklzVmlzaWJsZSI6dHJ1ZSwiV2lkdGgiOjAuMCwiSGVpZ2h0IjowLjAsIkJvcmRlclN0eWxlIjp7IiRpZCI6IjUzMyIsIkxpbmVDb2xvciI6bnVsbCwiTGluZVdlaWdodCI6MC4wLCJMaW5lVHlwZSI6MCwiUGFyZW50U3R5bGUiOm51bGx9LCJQYXJlbnRTdHlsZSI6bnVsbH0sIkhvcml6b250YWxDb25uZWN0b3JTdHlsZSI6eyIkaWQiOiI1MzQiLCJMaW5lQ29sb3IiOnsiJGlkIjoiNTM1IiwiJHR5cGUiOiJOTFJFLkNvbW1vbi5Eb20uU29saWRDb2xvckJydXNoLCBOTFJFLkNvbW1vbiIsIkNvbG9yIjp7IiRpZCI6IjUzNiIsIkEiOjI1NSwiUiI6MjA0LCJHIjoyMDQsIkIiOjIwNH19LCJMaW5lV2VpZ2h0IjoxLjAsIkxpbmVUeXBlIjowLCJQYXJlbnRTdHlsZSI6bnVsbH0sIlZlcnRpY2FsQ29ubmVjdG9yU3R5bGUiOnsiJGlkIjoiNTM3IiwiTGluZUNvbG9yIjp7IiRpZCI6IjUzOCIsIiR0eXBlIjoiTkxSRS5Db21tb24uRG9tLlNvbGlkQ29sb3JCcnVzaCwgTkxSRS5Db21tb24iLCJDb2xvciI6eyIkaWQiOiI1MzkiLCJBIjoyNTUsIlIiOjIwNCwiRyI6MjA0LCJCIjoyMDR9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mYWxzZSwiUGVyY2VudGFnZUNvbXBsZXRlU2hhcGVPcGFjaXR5IjozNSwiU2hhcGVTdHlsZSI6eyIkaWQiOiI1NDAiLCJNYXJnaW4iOnsiJHJlZiI6IjEwNSJ9LCJQYWRkaW5nIjp7IiRyZWYiOiIxMDYifSwiQmFja2dyb3VuZCI6eyIkaWQiOiI1NDEiLCJDb2xvciI6eyIkaWQiOiI1NDIiLCJBIjoyNTUsIlIiOjAsIkciOjExNCwiQiI6MTg4fX0sIklzVmlzaWJsZSI6dHJ1ZSwiV2lkdGgiOjAuMCwiSGVpZ2h0IjoxNi4wLCJCb3JkZXJTdHlsZSI6eyIkaWQiOiI1NDMiLCJMaW5lQ29sb3IiOnsiJGlkIjoiNTQ0IiwiJHR5cGUiOiJOTFJFLkNvbW1vbi5Eb20uU29saWRDb2xvckJydXNoLCBOTFJFLkNvbW1vbiIsIkNvbG9yIjp7IiRpZCI6IjU0NSIsIkEiOjI1NSwiUiI6MjU1LCJHIjowLCJCIjowfX0sIkxpbmVXZWlnaHQiOjAuMCwiTGluZVR5cGUiOjAsIlBhcmVudFN0eWxlIjpudWxsfSwiUGFyZW50U3R5bGUiOm51bGx9LCJUaXRsZVN0eWxlIjp7IiRpZCI6IjU0NiIsIkZvbnRTZXR0aW5ncyI6eyIkaWQiOiI1NDciLCJGb250U2l6ZSI6MTEsIkZvbnROYW1lIjoiQ2FsaWJyaSIsIklzQm9sZCI6dHJ1ZSwiSXNJdGFsaWMiOmZhbHNlLCJJc1VuZGVybGluZWQiOmZhbHNlLCJQYXJlbnRTdHlsZSI6bnVsbH0sIkF1dG9TaXplIjowLCJGb3JlZ3JvdW5kIjp7IiRpZCI6IjU0OCIsIkNvbG9yIjp7IiRpZCI6IjU0OSIsIkEiOjI1NSwiUiI6MCwiRyI6MCwiQiI6MH19LCJNYXhXaWR0aCI6OTYwLjAsIk1heEhlaWdodCI6IkluZmluaXR5IiwiU21hcnRGb3JlZ3JvdW5kSXNBY3RpdmUiOmZhbHNlLCJIb3Jpem9udGFsQWxpZ25tZW50IjowLCJWZXJ0aWNhbEFsaWdubWVudCI6MCwiU21hcnRGb3JlZ3JvdW5kIjpudWxsLCJCYWNrZ3JvdW5kRmlsbFR5cGUiOjAsIk1hcmdpbiI6eyIkcmVmIjoiMTE2In0sIlBhZGRpbmciOnsiJHJlZiI6IjExNyJ9LCJCYWNrZ3JvdW5kIjp7IiRpZCI6IjU1MCIsIkNvbG9yIjp7IiRpZCI6IjU1MSIsIkEiOjAsIlIiOjI1NSwiRyI6MjU1LCJCIjoyNTV9fSwiSXNWaXNpYmxlIjp0cnVlLCJXaWR0aCI6MC4wLCJIZWlnaHQiOjAuMCwiQm9yZGVyU3R5bGUiOnsiJGlkIjoiNTUyIiwiTGluZUNvbG9yIjpudWxsLCJMaW5lV2VpZ2h0IjowLjAsIkxpbmVUeXBlIjowLCJQYXJlbnRTdHlsZSI6bnVsbH0sIlBhcmVudFN0eWxlIjpudWxsfSwiRGF0ZVN0eWxlIjp7IiRpZCI6IjU1MyIsIkZvbnRTZXR0aW5ncyI6eyIkaWQiOiI1NTQiLCJGb250U2l6ZSI6MTAsIkZvbnROYW1lIjoiQ2FsaWJyaSIsIklzQm9sZCI6ZmFsc2UsIklzSXRhbGljIjpmYWxzZSwiSXNVbmRlcmxpbmVkIjpmYWxzZSwiUGFyZW50U3R5bGUiOm51bGx9LCJBdXRvU2l6ZSI6MCwiRm9yZWdyb3VuZCI6eyIkaWQiOiI1NTUiLCJDb2xvciI6eyIkaWQiOiI1NTY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GlkIjoiNTU3IiwiQ29sb3IiOnsiJGlkIjoiNTU4IiwiQSI6MCwiUiI6MjU1LCJHIjoyNTUsIkIiOjI1NX19LCJJc1Zpc2libGUiOnRydWUsIldpZHRoIjowLjAsIkhlaWdodCI6MC4wLCJCb3JkZXJTdHlsZSI6eyIkaWQiOiI1NTkiLCJMaW5lQ29sb3IiOm51bGwsIkxpbmVXZWlnaHQiOjAuMCwiTGluZVR5cGUiOjAsIlBhcmVudFN0eWxlIjpudWxsfSwiUGFyZW50U3R5bGUiOm51bGx9LCJEYXRlRm9ybWF0Ijp7IiRyZWYiOiIyMDcifSwiV2Vla051bWJlcmluZyI6eyIkaWQiOiI1NjAiLCJGb3JtYXQiOjAsIklzVmlzaWJsZSI6ZmFsc2UsIkxhc3RLbm93blZpc2liaWxpdHlTdGF0ZSI6ZmFsc2V9LCJJc1Zpc2libGUiOnRydWUsIlBhcmVudFN0eWxlIjpudWxsfSwiSW5kZXgiOjgsIlNtYXJ0RHVyYXRpb25BY3RpdmF0ZWQiOmZhbHNlLCJEYXRlRm9ybWF0Ijp7IiRyZWYiOiIyMDcifSwiV2Vla051bWJlcmluZyI6eyIkaWQiOiI1NjEiLCJGb3JtYXQiOjAsIklzVmlzaWJsZSI6ZmFsc2UsIkxhc3RLbm93blZpc2liaWxpdHlTdGF0ZSI6ZmFsc2V9LCJJZCI6IjVhZDM0MGE1LWQxZjEtNDMyYS05Njc2LWY5NzAxZmUwMzQ2YSIsIkltcG9ydElkIjpudWxsLCJUaXRsZSI6IkRhdGFzZXQgdW5kZXJzdGFuZGluZyIsIk5vdGUiOm51bGwsIkh5cGVybGluayI6eyIkaWQiOiI1NjIiLCJBZGRyZXNzIjoiIiwiU3ViQWRkcmVzcyI6IiJ9LCJJc0NoYW5nZWQiOmZhbHNlLCJJc05ldyI6ZmFsc2V9LHsiJGlkIjoiNTYzIiwiR3JvdXBOYW1lIjpudWxsLCJTdGFydERhdGUiOiIyMDIxLTAyLTI4VDAwOjAwOjAwWiIsIkVuZERhdGUiOiIyMDIxLTAzLTI1VDIzOjU5OjAwWiIsIlBlcmNlbnRhZ2VDb21wbGV0ZSI6MTAwLjAsIlN0eWxlIjp7IiRpZCI6IjU2NCIsIlNoYXBlIjo3LCJTaGFwZVRoaWNrbmVzcyI6MSwiRHVyYXRpb25Gb3JtYXQiOjAsIkluY2x1ZGVOb25Xb3JraW5nRGF5c0luRHVyYXRpb24iOmZhbHNlLCJQZXJjZW50YWdlQ29tcGxldGVTdHlsZSI6eyIkaWQiOiI1NjUiLCJGb250U2V0dGluZ3MiOnsiJGlkIjoiNTY2IiwiRm9udFNpemUiOjEwLCJGb250TmFtZSI6IkNhbGlicmkiLCJJc0JvbGQiOmZhbHNlLCJJc0l0YWxpYyI6ZmFsc2UsIklzVW5kZXJsaW5lZCI6ZmFsc2UsIlBhcmVudFN0eWxlIjpudWxsfSwiQXV0b1NpemUiOjAsIkZvcmVncm91bmQiOnsiJGlkIjoiNTY3IiwiQ29sb3IiOnsiJGlkIjoiNTY4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GlkIjoiNTY5IiwiQ29sb3IiOnsiJGlkIjoiNTcwIiwiQSI6ODksIlIiOjAsIkciOjAsIkIiOjB9fSwiSXNWaXNpYmxlIjp0cnVlLCJXaWR0aCI6MC4wLCJIZWlnaHQiOjAuMCwiQm9yZGVyU3R5bGUiOnsiJGlkIjoiNTcxIiwiTGluZUNvbG9yIjpudWxsLCJMaW5lV2VpZ2h0IjowLjAsIkxpbmVUeXBlIjowLCJQYXJlbnRTdHlsZSI6bnVsbH0sIlBhcmVudFN0eWxlIjpudWxsfSwiRHVyYXRpb25TdHlsZSI6eyIkaWQiOiI1NzIiLCJGb250U2V0dGluZ3MiOnsiJGlkIjoiNTczIiwiRm9udFNpemUiOjEwLCJGb250TmFtZSI6IkNhbGlicmkiLCJJc0JvbGQiOmZhbHNlLCJJc0l0YWxpYyI6ZmFsc2UsIklzVW5kZXJsaW5lZCI6ZmFsc2UsIlBhcmVudFN0eWxlIjpudWxsfSwiQXV0b1NpemUiOjAsIkZvcmVncm91bmQiOnsiJGlkIjoiNTc0IiwiQ29sb3IiOnsiJGlkIjoiNTc1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GlkIjoiNTc2IiwiQ29sb3IiOnsiJHJlZiI6IjU3MCJ9fSwiSXNWaXNpYmxlIjp0cnVlLCJXaWR0aCI6MC4wLCJIZWlnaHQiOjAuMCwiQm9yZGVyU3R5bGUiOnsiJGlkIjoiNTc3IiwiTGluZUNvbG9yIjpudWxsLCJMaW5lV2VpZ2h0IjowLjAsIkxpbmVUeXBlIjowLCJQYXJlbnRTdHlsZSI6bnVsbH0sIlBhcmVudFN0eWxlIjpudWxsfSwiSG9yaXpvbnRhbENvbm5lY3RvclN0eWxlIjp7IiRpZCI6IjU3OCIsIkxpbmVDb2xvciI6eyIkaWQiOiI1NzkiLCIkdHlwZSI6Ik5MUkUuQ29tbW9uLkRvbS5Tb2xpZENvbG9yQnJ1c2gsIE5MUkUuQ29tbW9uIiwiQ29sb3IiOnsiJGlkIjoiNTgwIiwiQSI6MjU1LCJSIjoyMDQsIkciOjIwNCwiQiI6MjA0fX0sIkxpbmVXZWlnaHQiOjEuMCwiTGluZVR5cGUiOjAsIlBhcmVudFN0eWxlIjpudWxsfSwiVmVydGljYWxDb25uZWN0b3JTdHlsZSI6eyIkaWQiOiI1ODEiLCJMaW5lQ29sb3IiOnsiJGlkIjoiNTgyIiwiJHR5cGUiOiJOTFJFLkNvbW1vbi5Eb20uU29saWRDb2xvckJydXNoLCBOTFJFLkNvbW1vbiIsIkNvbG9yIjp7IiRpZCI6IjU4My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U4NCIsIk1hcmdpbiI6eyIkcmVmIjoiMTA1In0sIlBhZGRpbmciOnsiJHJlZiI6IjEwNiJ9LCJCYWNrZ3JvdW5kIjp7IiRpZCI6IjU4NSIsIkNvbG9yIjp7IiRpZCI6IjU4NiIsIkEiOjI1NSwiUiI6MCwiRyI6MTE0LCJCIjoxODh9fSwiSXNWaXNpYmxlIjp0cnVlLCJXaWR0aCI6MC4wLCJIZWlnaHQiOjE2LjAsIkJvcmRlclN0eWxlIjp7IiRpZCI6IjU4NyIsIkxpbmVDb2xvciI6eyIkaWQiOiI1ODgiLCIkdHlwZSI6Ik5MUkUuQ29tbW9uLkRvbS5Tb2xpZENvbG9yQnJ1c2gsIE5MUkUuQ29tbW9uIiwiQ29sb3IiOnsiJGlkIjoiNTg5IiwiQSI6MjU1LCJSIjoyNTUsIkciOjAsIkIiOjB9fSwiTGluZVdlaWdodCI6MC4wLCJMaW5lVHlwZSI6MCwiUGFyZW50U3R5bGUiOm51bGx9LCJQYXJlbnRTdHlsZSI6bnVsbH0sIlRpdGxlU3R5bGUiOnsiJGlkIjoiNTkwIiwiRm9udFNldHRpbmdzIjp7IiRpZCI6IjU5MSIsIkZvbnRTaXplIjoxMSwiRm9udE5hbWUiOiJDYWxpYnJpIiwiSXNCb2xkIjp0cnVlLCJJc0l0YWxpYyI6ZmFsc2UsIklzVW5kZXJsaW5lZCI6ZmFsc2UsIlBhcmVudFN0eWxlIjpudWxsfSwiQXV0b1NpemUiOjAsIkZvcmVncm91bmQiOnsiJGlkIjoiNTkyIiwiQ29sb3IiOnsiJGlkIjoiNTkzIiwiQSI6MjU1LCJSIjowLCJHIjowLCJCIjowfX0sIk1heFdpZHRoIjo5NjAuMC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GlkIjoiNTk0IiwiQ29sb3IiOnsiJGlkIjoiNTk1IiwiQSI6MCwiUiI6MjU1LCJHIjoyNTUsIkIiOjI1NX19LCJJc1Zpc2libGUiOnRydWUsIldpZHRoIjowLjAsIkhlaWdodCI6MC4wLCJCb3JkZXJTdHlsZSI6eyIkaWQiOiI1OTYiLCJMaW5lQ29sb3IiOm51bGwsIkxpbmVXZWlnaHQiOjAuMCwiTGluZVR5cGUiOjAsIlBhcmVudFN0eWxlIjpudWxsfSwiUGFyZW50U3R5bGUiOm51bGx9LCJEYXRlU3R5bGUiOnsiJGlkIjoiNTk3IiwiRm9udFNldHRpbmdzIjp7IiRpZCI6IjU5OCIsIkZvbnRTaXplIjoxMCwiRm9udE5hbWUiOiJDYWxpYnJpIiwiSXNCb2xkIjpmYWxzZSwiSXNJdGFsaWMiOmZhbHNlLCJJc1VuZGVybGluZWQiOmZhbHNlLCJQYXJlbnRTdHlsZSI6bnVsbH0sIkF1dG9TaXplIjowLCJGb3JlZ3JvdW5kIjp7IiRpZCI6IjU5OSIsIkNvbG9yIjp7IiRpZCI6IjYwM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2MDEiLCJDb2xvciI6eyIkaWQiOiI2MDIiLCJBIjowLCJSIjoyNTUsIkciOjI1NSwiQiI6MjU1fX0sIklzVmlzaWJsZSI6dHJ1ZSwiV2lkdGgiOjAuMCwiSGVpZ2h0IjowLjAsIkJvcmRlclN0eWxlIjp7IiRpZCI6IjYwMyIsIkxpbmVDb2xvciI6bnVsbCwiTGluZVdlaWdodCI6MC4wLCJMaW5lVHlwZSI6MCwiUGFyZW50U3R5bGUiOm51bGx9LCJQYXJlbnRTdHlsZSI6bnVsbH0sIkRhdGVGb3JtYXQiOnsiJHJlZiI6IjIwNyJ9LCJXZWVrTnVtYmVyaW5nIjp7IiRpZCI6IjYwNCIsIkZvcm1hdCI6MCwiSXNWaXNpYmxlIjpmYWxzZSwiTGFzdEtub3duVmlzaWJpbGl0eVN0YXRlIjpmYWxzZX0sIklzVmlzaWJsZSI6dHJ1ZSwiUGFyZW50U3R5bGUiOm51bGx9LCJJbmRleCI6OSwiU21hcnREdXJhdGlvbkFjdGl2YXRlZCI6ZmFsc2UsIkRhdGVGb3JtYXQiOnsiJHJlZiI6IjIwNyJ9LCJXZWVrTnVtYmVyaW5nIjp7IiRpZCI6IjYwNSIsIkZvcm1hdCI6MCwiSXNWaXNpYmxlIjpmYWxzZSwiTGFzdEtub3duVmlzaWJpbGl0eVN0YXRlIjpmYWxzZX0sIklkIjoiODA3NmZhNGQtNjQ3Zi00ODFhLTk5ODctYTU5ZGI5NGNkY2MxIiwiSW1wb3J0SWQiOm51bGwsIlRpdGxlIjoiRmluYWwgZXhhbXMgKEZpcnN0IHRlcm0pIiwiTm90ZSI6bnVsbCwiSHlwZXJsaW5rIjp7IiRpZCI6IjYwNiIsIkFkZHJlc3MiOiIiLCJTdWJBZGRyZXNzIjoiIn0sIklzQ2hhbmdlZCI6ZmFsc2UsIklzTmV3IjpmYWxzZX1dLCJTd2ltbGFuZXMiOltdLCJNc1Byb2plY3RJdGVtc1RyZWUiOnsiJGlkIjoiNjA3IiwiUm9vdCI6eyJJbXBvcnRJZCI6bnVsbCwiSXNJbXBvcnRlZCI6ZmFsc2UsIkNoaWxkcmVuIjpbXX19LCJNZXRhZGF0YSI6eyIkaWQiOiI2MDgiLCJSZWNlbnRDb2xvcnNDb2xsZWN0aW9uIjoiW10ifSwiU2V0dGluZ3MiOnsiJGlkIjoiNjA5IiwiSW1wYU9wdGlvbnMiOnsiJGlkIjoiNjEwIiwiTGVmdFRvUmlnaHQiOmZhbHNlLCJQYXlsb2FkT3B0aW9ucyI6Mn0sIlVzZUNvbXByZXNzaW9uIjpmYWxzZSwiQ29tcHJlc2lvblBlcmNlbnRhZ2UiOjUwLjAsIkluYWN0aXZlSW50ZXJ2YWxXaWR0aFRocmVzaG9sZCI6MzAuMCwiSW5hY3RpdmVJbnRlcnZhbFdpZHRoIjoxLjAsIlNwbGl0VGFza3MiOmZhbHNlLCJVc2VDbHVzdGVyIjpmYWxzZSwiRXBzaWxvbiI6NS4wLCJNaW5Qb2ludHNUb0Zvcm1BQ2x1c3RlciI6MiwiR2VuZXJhdGVJbnZpc2libGVTaGFwZXMiOmZhbHNlLCJTbWFydFRpbWVsaW5lVGFza1BlcmNlbnRhZ2VGaXQiOmZhbHNlfSwiSXNOZXciOmZhbHNlLCJJbXBvcnRUeXBlIjowLCJGaWxlUGF0aCI6bnVsbCwiVGltZUNvbmZpZ3VyYXRpb24iOnsiJGlkIjoiNjExIiwiVXNlVGltZSI6ZmFsc2UsIldvcmtEYXlTdGFydCI6IjAwOjAwOjAwIiwiV29ya0RheUVuZCI6IjIzOjU5OjAwIn0sIkxhc3RVc2VkVGVtcGxhdGVJZCI6ImYzNzQ2MDYzLTAwNGMtNDQ1ZC05MTg3LWNlZGY3YWNlMTQzYiIsIkZpcnN0V2Vla09mWWVhciI6MH0="/>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00.xml><?xml version="1.0" encoding="utf-8"?>
<p:tagLst xmlns:a="http://schemas.openxmlformats.org/drawingml/2006/main" xmlns:r="http://schemas.openxmlformats.org/officeDocument/2006/relationships" xmlns:p="http://schemas.openxmlformats.org/presentationml/2006/main">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OTLMARKERSHAPE" val="OTL"/>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m51bGwsIlZlcnNpb24iOnsiJGlkIjoiMiIsIlZlcnNpb24iOiIzLjMuMiIsIk9yaWdpbmFsQXNzZW1ibHlWZXJzaW9uIjoiNS4wMS4wMC4wMCIsIkVkaXRpb24iOiJGcmVlIiwiSXNQbHVzRWRpdGlvbiI6ZmFsc2UsIklzUHJvRWRpdGlvbiI6ZmFsc2V9LCJFZmZlY3QiOjEsIlN0eWxlIjp7IiRpZCI6IjMiLCJUaW1lYmFuZFN0eWxlIjp7IiRpZCI6IjQiLCJTY2FsZU1hcmtpbmciOjAsIlNoYXBlIjo2LCJTaGFwZVN0eWxlIjp7IiRpZCI6IjUiLCJNYXJnaW4iOnsiJGlkIjoiNiIsIlRvcCI6MCwiTGVmdCI6MTAsIlJpZ2h0IjoxMCwiQm90dG9tIjowfSwiUGFkZGluZyI6eyIkaWQiOiI3IiwiVG9wIjo1LCJMZWZ0IjoxMywiUmlnaHQiOjEzLCJCb3R0b20iOjV9LCJCYWNrZ3JvdW5kIjp7IiRpZCI6IjgiLCJDb2xvciI6eyIkaWQiOiI5IiwiQSI6MjU1LCJSIjo2OCwiRyI6ODQsIkIiOjEwNn19LCJJc1Zpc2libGUiOnRydWUsIldpZHRoIjo4NTguMCwiSGVpZ2h0IjozMC4wLCJCb3JkZXJTdHlsZSI6eyIkaWQiOiIxMCIsIkxpbmVDb2xvciI6eyIkaWQiOiIxMSIsIiR0eXBlIjoiTkxSRS5Db21tb24uRG9tLlNvbGlkQ29sb3JCcnVzaCwgTkxSRS5Db21tb24iLCJDb2xvciI6eyIkaWQiOiIxMiIsIkEiOjI1NSwiUiI6MjU1LCJHIjowLCJCIjowfX0sIkxpbmVXZWlnaHQiOjAuMCwiTGluZVR5cGUiOjAsIlBhcmVudFN0eWxlIjpudWxsfSwiUGFyZW50U3R5bGUiOm51bGx9LCJSaWdodEVuZENhcHNTdHlsZSI6eyIkaWQiOiIxMyIsIkZvbnRTZXR0aW5ncyI6eyIkaWQiOiIxNCIsIkZvbnRTaXplIjoxOCwiRm9udE5hbWUiOiJDYWxpYnJpIiwiSXNCb2xkIjp0cnVlLCJJc0l0YWxpYyI6ZmFsc2UsIklzVW5kZXJsaW5lZCI6ZmFsc2UsIlBhcmVudFN0eWxlIjpudWxsfSwiQXV0b1NpemUiOjAsIkZvcmVncm91bmQiOnsiJGlkIjoiMTUiLCJDb2xvciI6eyIkaWQiOiIxNi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TciLCJUb3AiOjAsIkxlZnQiOjAsIlJpZ2h0IjoyMCwiQm90dG9tIjowfSwiUGFkZGluZyI6eyIkaWQiOiIxOCIsIlRvcCI6MCwiTGVmdCI6MCwiUmlnaHQiOjAsIkJvdHRvbSI6MH0sIkJhY2tncm91bmQiOnsiJGlkIjoiMTkiLCJDb2xvciI6eyIkaWQiOiIyMCIsIkEiOjAsIlIiOjAsIkciOjAsIkIiOjB9fSwiSXNWaXNpYmxlIjp0cnVlLCJXaWR0aCI6MC4wLCJIZWlnaHQiOjAuMCwiQm9yZGVyU3R5bGUiOm51bGwsIlBhcmVudFN0eWxlIjpudWxsfSwiTGVmdEVuZENhcHNTdHlsZSI6eyIkaWQiOiIyMSIsIkZvbnRTZXR0aW5ncyI6eyIkaWQiOiIyMiIsIkZvbnRTaXplIjoxOCwiRm9udE5hbWUiOiJDYWxpYnJpIiwiSXNCb2xkIjp0cnVlLCJJc0l0YWxpYyI6ZmFsc2UsIklzVW5kZXJsaW5lZCI6ZmFsc2UsIlBhcmVudFN0eWxlIjpudWxsfSwiQXV0b1NpemUiOjAsIkZvcmVncm91bmQiOnsiJGlkIjoiMjMiLCJDb2xvciI6eyIkaWQiOiIyNCIsIkEiOjI1NSwiUiI6MjM3LCJHIjoxMjUsIkIiOjQ5fX0sIk1heFdpZHRoIjoiSW5maW5pdHkiLCJNYXhIZWlnaHQiOiJJbmZpbml0eSIsIlNtYXJ0Rm9yZWdyb3VuZElzQWN0aXZlIjpmYWxzZSwiSG9yaXpvbnRhbEFsaWdubWVudCI6MCwiVmVydGljYWxBbGlnbm1lbnQiOjAsIlNtYXJ0Rm9yZWdyb3VuZCI6bnVsbCwiQmFja2dyb3VuZEZpbGxUeXBlIjowLCJNYXJnaW4iOnsiJGlkIjoiMjUiLCJUb3AiOjAsIkxlZnQiOjIwLCJSaWdodCI6MCwiQm90dG9tIjowfSwiUGFkZGluZyI6eyIkaWQiOiIyNiIsIlRvcCI6MCwiTGVmdCI6MCwiUmlnaHQiOjAsIkJvdHRvbSI6MH0sIkJhY2tncm91bmQiOnsiJGlkIjoiMjciLCJDb2xvciI6eyIkcmVmIjoiMjAifX0sIklzVmlzaWJsZSI6dHJ1ZSwiV2lkdGgiOjAuMCwiSGVpZ2h0IjowLjAsIkJvcmRlclN0eWxlIjpudWxsLCJQYXJlbnRTdHlsZSI6bnVsbH0sIlRvZGF5VGV4dFN0eWxlIjp7IiRpZCI6IjI4IiwiRm9udFNldHRpbmdzIjp7IiRpZCI6IjI5IiwiRm9udFNpemUiOjEyLCJGb250TmFtZSI6IkNhbGlicmkiLCJJc0JvbGQiOmZhbHNlLCJJc0l0YWxpYyI6ZmFsc2UsIklzVW5kZXJsaW5lZCI6ZmFsc2UsIlBhcmVudFN0eWxlIjpudWxsfSwiQXV0b1NpemUiOjAsIkZvcmVncm91bmQiOnsiJGlkIjoiMzAiLCJDb2xvciI6eyIkaWQiOiIzMS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MiIsIlRvcCI6MCwiTGVmdCI6MCwiUmlnaHQiOjAsIkJvdHRvbSI6MH0sIlBhZGRpbmciOnsiJGlkIjoiMzMiLCJUb3AiOjAsIkxlZnQiOjAsIlJpZ2h0IjowLCJCb3R0b20iOjB9LCJCYWNrZ3JvdW5kIjp7IiRpZCI6IjM0IiwiQ29sb3IiOnsiJHJlZiI6IjIwIn19LCJJc1Zpc2libGUiOnRydWUsIldpZHRoIjowLjAsIkhlaWdodCI6MC4wLCJCb3JkZXJTdHlsZSI6bnVsbCwiUGFyZW50U3R5bGUiOm51bGx9LCJUb2RheU1hcmtlclN0eWxlIjp7IiRpZCI6IjM1IiwiTWFyZ2luIjp7IiRpZCI6IjM2IiwiVG9wIjowLCJMZWZ0IjowLCJSaWdodCI6MCwiQm90dG9tIjowfSwiUGFkZGluZyI6eyIkaWQiOiIzNyIsIlRvcCI6MCwiTGVmdCI6MCwiUmlnaHQiOjAsIkJvdHRvbSI6MH0sIkJhY2tncm91bmQiOnsiJGlkIjoiMzgiLCJDb2xvciI6eyIkaWQiOiIzOSIsIkEiOjI1NSwiUiI6MjU1LCJHIjowLCJCIjowfX0sIklzVmlzaWJsZSI6dHJ1ZSwiV2lkdGgiOjAuMCwiSGVpZ2h0IjowLjAsIkJvcmRlclN0eWxlIjpudWxsLCJQYXJlbnRTdHlsZSI6bnVsbH0sIlNjYWxlU3R5bGUiOnsiJGlkIjoiNDAiLCJTaG93U2VnbWVudFNlcGFyYXRvcnMiOnRydWUsIlNlZ21lbnRTZXBhcmF0b3JPcGFjaXR5IjozMCwiRm9udFNldHRpbmdzIjp7IiRpZCI6IjQxIiwiRm9udFNpemUiOjEyLCJGb250TmFtZSI6IkNhbGlicmkiLCJJc0JvbGQiOmZhbHNlLCJJc0l0YWxpYyI6ZmFsc2UsIklzVW5kZXJsaW5lZCI6ZmFsc2UsIlBhcmVudFN0eWxlIjpudWxsfSwiQXV0b1NpemUiOjAsIkZvcmVncm91bmQiOnsiJGlkIjoiNDIiLCJDb2xvciI6eyIkaWQiOiI0My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CIsIlRvcCI6MCwiTGVmdCI6NSwiUmlnaHQiOjAsIkJvdHRvbSI6MH0sIlBhZGRpbmciOnsiJGlkIjoiNDUiLCJUb3AiOjAsIkxlZnQiOjAsIlJpZ2h0IjowLCJCb3R0b20iOjB9LCJCYWNrZ3JvdW5kIjp7IiRpZCI6IjQ2IiwiQ29sb3IiOnsiJHJlZiI6IjIwIn19LCJJc1Zpc2libGUiOnRydWUsIldpZHRoIjowLjAsIkhlaWdodCI6MC4wLCJCb3JkZXJTdHlsZSI6bnVsbCwiUGFyZW50U3R5bGUiOm51bGx9LCJFbGFwc2VkVGltZUJhY2tncm91bmQiOnsiJGlkIjoiNDciLCJDb2xvciI6eyIkaWQiOiI0OCIsIkEiOjc3LCJSIjoyNTUsIkciOjAsIkIiOjB9fSwiQXBwZW5kWWVhck9uWWVhckNoYW5nZSI6dHJ1ZSwiRWxhcHNlZFRpbWVGb3JtYXQiOjEsIlRvZGF5TWFya2VyUG9zaXRpb24iOjMsIlF1aWNrUG9zaXRpb24iOjIsIkFic29sdXRlUG9zaXRpb24iOjQwNS4wLCJNYXJnaW4iOnsiJGlkIjoiNDkiLCJUb3AiOjAsIkxlZnQiOjEwLCJSaWdodCI6MTAsIkJvdHRvbSI6MH0sIlBhZGRpbmciOnsiJGlkIjoiNTAiLCJUb3AiOjAsIkxlZnQiOjAsIlJpZ2h0IjowLCJCb3R0b20iOjB9LCJCYWNrZ3JvdW5kIjp7IiRpZCI6IjUxIiwiQ29sb3IiOnsiJGlkIjoiNTIiLCJBIjoyNTUsIlIiOjQ3LCJHIjo1NCwiQiI6MTUzfX0sIklzVmlzaWJsZSI6dHJ1ZSwiV2lkdGgiOjAuMCwiSGVpZ2h0IjowLjAsIkJvcmRlclN0eWxlIjpudWxsLCJQYXJlbnRTdHlsZSI6bnVsbH0sIkRlZmF1bHRNaWxlc3RvbmVTdHlsZSI6eyIkaWQiOiI1MyIsIlNoYXBlIjozLCJDb25uZWN0b3JNYXJnaW4iOnsiJGlkIjoiNTQiLCJUb3AiOjAsIkxlZnQiOjIsIlJpZ2h0IjoyLCJCb3R0b20iOjB9LCJDb25uZWN0b3JTdHlsZSI6eyIkaWQiOiI1NSIsIkxpbmVDb2xvciI6eyIkaWQiOiI1NiIsIiR0eXBlIjoiTkxSRS5Db21tb24uRG9tLlNvbGlkQ29sb3JCcnVzaCwgTkxSRS5Db21tb24iLCJDb2xvciI6eyIkaWQiOiI1NyIsIkEiOjEyNywiUiI6NzksIkciOjEyOSwiQiI6MTg5fX0sIkxpbmVXZWlnaHQiOjEuMCwiTGluZVR5cGUiOjAsIlBhcmVudFN0eWxlIjpudWxsfSwiSXNCZWxvd1RpbWViYW5kIjpmYWxzZSwiUG9zaXRpb25PblRhc2siOjA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nsiJGlkIjoiNjIiLCJDb2xvciI6eyIkaWQiOiI2MyIsIkEiOjI1NSwiUiI6MCwiRyI6MTE0LCJCIjoxODh9fSwiSXNWaXNpYmxlIjp0cnVlLCJXaWR0aCI6MTguMCwiSGVpZ2h0IjoyMC4wLCJCb3JkZXJTdHlsZSI6eyIkaWQiOiI2NCIsIkxpbmVDb2xvciI6eyIkaWQiOiI2NSIsIiR0eXBlIjoiTkxSRS5Db21tb24uRG9tLlNvbGlkQ29sb3JCcnVzaCwgTkxSRS5Db21tb24iLCJDb2xvciI6eyIkaWQiOiI2NiIsIkEiOjI1NSwiUiI6MjU1LCJHIjowLCJCIjowfX0sIkxpbmVXZWlnaHQiOjAuMCwiTGluZVR5cGUiOjAsIlBhcmVudFN0eWxlIjpudWxsfSwiUGFyZW50U3R5bGUiOm51bGx9LCJUaXRsZVN0eWxlIjp7IiRpZCI6IjY3IiwiRm9udFNldHRpbmdzIjp7IiRpZCI6IjY4IiwiRm9udFNpemUiOjExLCJGb250TmFtZSI6IkNhbGlicmkiLCJJc0JvbGQiOnRydW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EsIlZlcnRpY2FsQWxpZ25tZW50IjowLCJTbWFydEZvcmVncm91bmQiOm51bGwsIkJhY2tncm91bmRGaWxsVHlwZSI6M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c4IiwiVG9wIjowLCJMZWZ0IjowLCJSaWdodCI6MCwiQm90dG9tIjowfSwiUGFkZGluZyI6eyIkaWQiOiI3OSIsIlRvcCI6MCwiTGVmdCI6MCwiUmlnaHQiOjAsIkJvdHRvbSI6MH0sIkJhY2tncm91bmQiOnsiJGlkIjoiODAiLCJDb2xvciI6eyIkcmVmIjoiMjAifX0sIklzVmlzaWJsZSI6dHJ1ZSwiV2lkdGgiOjAuMCwiSGVpZ2h0IjowLjAsIkJvcmRlclN0eWxlIjpudWxsLCJQYXJlbnRTdHlsZSI6bnVsbH0sIkRhdGVGb3JtYXQiOnsiJGlkIjoiODE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IiLCJGb3JtYXQiOjAsIklzVmlzaWJsZSI6ZmFsc2UsIkxhc3RLbm93blZpc2liaWxpdHlTdGF0ZSI6ZmFsc2V9LCJJc1Zpc2libGUiOnRydWUsIlBhcmVudFN0eWxlIjpudWxsfSwiRGVmYXVsdFRhc2tTdHlsZSI6eyIkaWQiOiI4MyIsIlNoYXBlIjo3LCJTaGFwZVRoaWNrbmVzcyI6MSwiRHVyYXRpb25Gb3JtYXQiOjAsIkluY2x1ZGVOb25Xb3JraW5nRGF5c0luRHVyYXRpb24iOmZhbHNlLCJQZXJjZW50YWdlQ29tcGxldGVTdHlsZSI6eyIkaWQiOiI4NCIsIkZvbnRTZXR0aW5ncyI6eyIkaWQiOiI4NSIsIkZvbnRTaXplIjoxMCwiRm9udE5hbWUiOiJDYWxpYnJpIiwiSXNCb2xkIjpmYWxzZSwiSXNJdGFsaWMiOmZhbHNlLCJJc1VuZGVybGluZWQiOmZhbHNlLCJQYXJlbnRTdHlsZSI6bnVsbH0sIkF1dG9TaXplIjowLCJGb3JlZ3JvdW5kIjp7IiRpZCI6Ijg2IiwiQ29sb3IiOnsiJGlkIjoiODc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GlkIjoiODgiLCJUb3AiOjAsIkxlZnQiOjAsIlJpZ2h0IjowLCJCb3R0b20iOjB9LCJQYWRkaW5nIjp7IiRpZCI6Ijg5IiwiVG9wIjowLCJMZWZ0IjowLCJSaWdodCI6MCwiQm90dG9tIjowfSwiQmFja2dyb3VuZCI6eyIkaWQiOiI5MCIsIkNvbG9yIjp7IiRyZWYiOiIyMCJ9fSwiSXNWaXNpYmxlIjp0cnVlLCJXaWR0aCI6MC4wLCJIZWlnaHQiOjAuMCwiQm9yZGVyU3R5bGUiOm51bGwsIlBhcmVudFN0eWxlIjpudWxsfSwiRHVyYXRpb25TdHlsZSI6eyIkaWQiOiI5MSIsIkZvbnRTZXR0aW5ncyI6eyIkaWQiOiI5MiIsIkZvbnRTaXplIjoxMCwiRm9udE5hbWUiOiJDYWxpYnJpIiwiSXNCb2xkIjpmYWxzZSwiSXNJdGFsaWMiOmZhbHNlLCJJc1VuZGVybGluZWQiOmZhbHNlLCJQYXJlbnRTdHlsZSI6bnVsbH0sIkF1dG9TaXplIjowLCJGb3JlZ3JvdW5kIjp7IiRpZCI6IjkzIiwiQ29sb3IiOnsiJGlkIjoiOT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5NSIsIlRvcCI6MCwiTGVmdCI6MCwiUmlnaHQiOjAsIkJvdHRvbSI6MH0sIlBhZGRpbmciOnsiJGlkIjoiOTYiLCJUb3AiOjAsIkxlZnQiOjAsIlJpZ2h0IjowLCJCb3R0b20iOjB9LCJCYWNrZ3JvdW5kIjp7IiRpZCI6Ijk3IiwiQ29sb3IiOnsiJHJlZiI6IjIwIn19LCJJc1Zpc2libGUiOnRydWUsIldpZHRoIjowLjAsIkhlaWdodCI6MC4wLCJCb3JkZXJTdHlsZSI6bnVsbCwiUGFyZW50U3R5bGUiOm51bGx9LCJIb3Jpem9udGFsQ29ubmVjdG9yU3R5bGUiOnsiJGlkIjoiOTgiLCJMaW5lQ29sb3IiOnsiJGlkIjoiOTkiLCIkdHlwZSI6Ik5MUkUuQ29tbW9uLkRvbS5Tb2xpZENvbG9yQnJ1c2gsIE5MUkUuQ29tbW9uIiwiQ29sb3IiOnsiJGlkIjoiMTAwIiwiQSI6MjU1LCJSIjoyMDQsIkciOjIwNCwiQiI6MjA0fX0sIkxpbmVXZWlnaHQiOjEuMCwiTGluZVR5cGUiOjAsIlBhcmVudFN0eWxlIjpudWxsfSwiVmVydGljYWxDb25uZWN0b3JTdHlsZSI6eyIkaWQiOiIxMDEiLCJMaW5lQ29sb3IiOnsiJGlkIjoiMTAyIiwiJHR5cGUiOiJOTFJFLkNvbW1vbi5Eb20uU29saWRDb2xvckJydXNoLCBOTFJFLkNvbW1vbiIsIkNvbG9yIjp7IiRpZCI6IjEwMy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EwNCIsIk1hcmdpbiI6eyIkaWQiOiIxMDUiLCJUb3AiOjAsIkxlZnQiOjQsIlJpZ2h0Ijo0LCJCb3R0b20iOjB9LCJQYWRkaW5nIjp7IiRpZCI6IjEwNiIsIlRvcCI6MCwiTGVmdCI6MCwiUmlnaHQiOjAsIkJvdHRvbSI6MH0sIkJhY2tncm91bmQiOnsiJGlkIjoiMTA3IiwiQ29sb3IiOnsiJGlkIjoiMTA4IiwiQSI6MjU1LCJSIjowLCJHIjoxMTQsIkIiOjE4OH19LCJJc1Zpc2libGUiOnRydWUsIldpZHRoIjowLjAsIkhlaWdodCI6MTYuMCwiQm9yZGVyU3R5bGUiOnsiJGlkIjoiMTA5IiwiTGluZUNvbG9yIjp7IiRpZCI6IjExMCIsIiR0eXBlIjoiTkxSRS5Db21tb24uRG9tLlNvbGlkQ29sb3JCcnVzaCwgTkxSRS5Db21tb24iLCJDb2xvciI6eyIkaWQiOiIxMTEiLCJBIjoyNTUsIlIiOjI1NSwiRyI6MCwiQiI6MH19LCJMaW5lV2VpZ2h0IjowLjAsIkxpbmVUeXBlIjowLCJQYXJlbnRTdHlsZSI6bnVsbH0sIlBhcmVudFN0eWxlIjpudWxsfSwiVGl0bGVTdHlsZSI6eyIkaWQiOiIxMTIiLCJGb250U2V0dGluZ3MiOnsiJGlkIjoiMTEzIiwiRm9udFNpemUiOjExLCJGb250TmFtZSI6IkNhbGlicmkiLCJJc0JvbGQiOnRydWUsIklzSXRhbGljIjpmYWxzZSwiSXNVbmRlcmxpbmVkIjpmYWxzZSwiUGFyZW50U3R5bGUiOm51bGx9LCJBdXRvU2l6ZSI6MCwiRm9yZWdyb3VuZCI6eyIkaWQiOiIxMTQiLCJDb2xvciI6eyIkaWQiOiIxMTU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TE2IiwiVG9wIjowLCJMZWZ0IjowLCJSaWdodCI6MCwiQm90dG9tIjowfSwiUGFkZGluZyI6eyIkaWQiOiIxMTciLCJUb3AiOjAsIkxlZnQiOjAsIlJpZ2h0IjowLCJCb3R0b20iOjB9LCJCYWNrZ3JvdW5kIjp7IiRpZCI6IjExOCIsIkNvbG9yIjp7IiRyZWYiOiIyMCJ9fSwiSXNWaXNpYmxlIjp0cnVlLCJXaWR0aCI6MC4wLCJIZWlnaHQiOjAuMCwiQm9yZGVyU3R5bGUiOm51bGwsIlBhcmVudFN0eWxlIjpudWxsfSwiRGF0ZVN0eWxlIjp7IiRpZCI6IjExOSIsIkZvbnRTZXR0aW5ncyI6eyIkaWQiOiIxMjAiLCJGb250U2l6ZSI6MTAsIkZvbnROYW1lIjoiQ2FsaWJyaSIsIklzQm9sZCI6ZmFsc2UsIklzSXRhbGljIjpmYWxzZSwiSXNVbmRlcmxpbmVkIjpmYWxzZSwiUGFyZW50U3R5bGUiOm51bGx9LCJBdXRvU2l6ZSI6MCwiRm9yZWdyb3VuZCI6eyIkaWQiOiIxMjEiLCJDb2xvciI6eyIkaWQiOiIxMjI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pZCI6IjEyMyIsIlRvcCI6MCwiTGVmdCI6MCwiUmlnaHQiOjAsIkJvdHRvbSI6MH0sIlBhZGRpbmciOnsiJGlkIjoiMTI0IiwiVG9wIjowLCJMZWZ0IjowLCJSaWdodCI6MCwiQm90dG9tIjowfSwiQmFja2dyb3VuZCI6eyIkaWQiOiIxMjUiLCJDb2xvciI6eyIkcmVmIjoiMjAifX0sIklzVmlzaWJsZSI6dHJ1ZSwiV2lkdGgiOjAuMCwiSGVpZ2h0IjowLjAsIkJvcmRlclN0eWxlIjpudWxsLCJQYXJlbnRTdHlsZSI6bnVsbH0sIkRhdGVGb3JtYXQiOnsiJGlkIjoiMTI2IiwiRm9ybWF0U3RyaW5nIjoiTU1NIGQiLCJTZXBhcmF0b3IiOiIvIiwiVXNlSW50ZXJuYXRpb25hbERhdGVGb3JtYXQiOmZhbHNlLCJEYXRlSXNWaXNpYmxlIjp0cnVlLCJUaW1lSXNWaXNpYmxlIjpmYWxzZSwiSG91ckRpZ2l0cyI6MSwiQW1QbURlc2lnbmF0b3IiOjIsIlRyaW0wME1pbnV0ZXMiOmZhbHNlLCJMYXN0S25vd25WaXNpYmlsaXR5U3RhdGUiOm51bGx9LCJXZWVrTnVtYmVyaW5nIjp7IiRpZCI6IjEyNyIsIkZvcm1hdCI6MCwiSXNWaXNpYmxlIjpmYWxzZSwiTGFzdEtub3duVmlzaWJpbGl0eVN0YXRlIjpmYWxzZX0sIklzVmlzaWJsZSI6dHJ1ZSwiUGFyZW50U3R5bGUiOm51bGwsIl9leHBsaWNpdGx5U2V0Ijp7IiRpZCI6IjEyOCIsIlNoYXBlU3R5bGUiOmZhbHNlLCJUaXRsZVN0eWxlIjpmYWxzZSwiRGF0ZVN0eWxlIjpmYWxzZSwiSG9yaXpvbnRhbENvbm5lY3RvclN0eWxlIjpmYWxzZSwiVmVydGljYWxDb25uZWN0b3JTdHlsZSI6ZmFsc2UsIlBlcmNlbnRhZ2VDb21wbGV0ZVNoYXBlT3BhY2l0eSI6ZmFsc2UsIlNoYXBlIjpmYWxzZSwiU2hhcGVUaGlja25lc3MiOmZhbHNlLCJEdXJhdGlvbkZvcm1hdCI6ZmFsc2UsIkluY2x1ZGVOb25Xb3JraW5nRGF5c0luRHVyYXRpb24iOmZhbHNlLCJNYXJnaW4iOmZhbHNlLCJTdGFydERhdGVQb3NpdGlvbiI6ZmFsc2UsIkVuZERhdGVQb3NpdGlvbiI6ZmFsc2UsIlRpdGxlUG9zaXRpb24iOmZhbHNlLCJEdXJhdGlvblBvc2l0aW9uIjpmYWxzZSwiUGVyY2VudGFnZUNvbXBsZXRlZFBvc2l0aW9uIjpmYWxzZSwiU3BhY2luZyI6ZmFsc2UsIklzQmVsb3dUaW1lYmFuZCI6ZmFsc2UsIkRhdGVGb3JtYXQiOmZhbHNlLCJXZWVrTnVtYmVyaW5nIjpmYWxzZSwiSXNWaXNpYmxlIjpmYWxzZX19LCJHcmlkbGluZVBhbmVsU3R5bGUiOnsiJGlkIjoiMTI5IiwiR3JpZGxpbmVTdHlsZSI6eyIkaWQiOiIxMzAiLCJMaW5lQ29sb3IiOnsiJGlkIjoiMTMxIiwiJHR5cGUiOiJOTFJFLkNvbW1vbi5Eb20uU29saWRDb2xvckJydXNoLCBOTFJFLkNvbW1vbiIsIkNvbG9yIjp7IiRpZCI6IjEzMiIsIkEiOjM4LCJSIjo5MSwiRyI6MTU1LCJCIjoyMTN9fSwiTGluZVdlaWdodCI6MS4wLCJMaW5lVHlwZSI6MCwiUGFyZW50U3R5bGUiOm51bGx9LCJNYXJnaW4iOnsiJGlkIjoiMTMzIiwiVG9wIjowLCJMZWZ0IjowLCJSaWdodCI6MCwiQm90dG9tIjowfSwiUGFkZGluZyI6eyIkaWQiOiIxMzQiLCJUb3AiOjAsIkxlZnQiOjAsIlJpZ2h0IjowLCJCb3R0b20iOjB9LCJCYWNrZ3JvdW5kIjpudWxsLCJJc1Zpc2libGUiOnRydWUsIldpZHRoIjowLjAsIkhlaWdodCI6MC4wLCJCb3JkZXJTdHlsZSI6eyIkaWQiOiIxMzUiLCJMaW5lQ29sb3IiOm51bGwsIkxpbmVXZWlnaHQiOjAuMCwiTGluZVR5cGUiOjAsIlBhcmVudFN0eWxlIjpudWxsfSwiUGFyZW50U3R5bGUiOm51bGx9LCJTaG93RWxhcHNlZFRpbWVHcmFkaWVudFN0eWxlIjpmYWxzZSwiRGVmYXVsdFN3aW1sYW5lU3R5bGUiOnsiJGlkIjoiMTM2IiwiSGVhZGVyU3R5bGUiOnsiJGlkIjoiMTM3IiwiVGV4dFN0eWxlIjp7IiRpZCI6IjEzOCIsIkZvbnRTZXR0aW5ncyI6eyIkaWQiOiIxMzkiLCJGb250U2l6ZSI6MTIsIkZvbnROYW1lIjoiQ2FsaWJyaSIsIklzQm9sZCI6ZmFsc2UsIklzSXRhbGljIjpmYWxzZSwiSXNVbmRlcmxpbmVkIjpmYWxzZSwiUGFyZW50U3R5bGUiOm51bGx9LCJBdXRvU2l6ZSI6MCwiRm9yZWdyb3VuZCI6eyIkaWQiOiIxNDAiLCJDb2xvciI6eyIkaWQiOiIxNDEiLCJBIjoyNTUsIlIiOjMyLCJHIjo1NiwiQiI6MTAwfX0sIk1heFdpZHRoIjowLjAsIk1heEhlaWdodCI6MC4wLCJTbWFydEZvcmVncm91bmRJc0FjdGl2ZSI6ZmFsc2UsIkhvcml6b250YWxBbGlnbm1lbnQiOjAsIlZlcnRpY2FsQWxpZ25tZW50IjowLCJTbWFydEZvcmVncm91bmQiOm51bGwsIkJhY2tncm91bmRGaWxsVHlwZSI6MCwiTWFyZ2luIjp7IiRpZCI6IjE0MiIsIlRvcCI6MCwiTGVmdCI6MCwiUmlnaHQiOjAsIkJvdHRvbSI6MH0sIlBhZGRpbmciOnsiJGlkIjoiMTQzIiwiVG9wIjowLCJMZWZ0IjowLCJSaWdodCI6MCwiQm90dG9tIjowfSwiQmFja2dyb3VuZCI6bnVsbCwiSXNWaXNpYmxlIjpmYWxzZSwiV2lkdGgiOjAuMCwiSGVpZ2h0IjowLjAsIkJvcmRlclN0eWxlIjpudWxsLCJQYXJlbnRTdHlsZSI6bnVsbH0sIlJlY3RhbmdsZVN0eWxlIjp7IiRpZCI6IjE0NCIsIk1hcmdpbiI6eyIkaWQiOiIxNDUiLCJUb3AiOjAsIkxlZnQiOjAsIlJpZ2h0IjowLCJCb3R0b20iOjB9LCJQYWRkaW5nIjp7IiRpZCI6IjE0NiIsIlRvcCI6MCwiTGVmdCI6MCwiUmlnaHQiOjAsIkJvdHRvbSI6MH0sIkJhY2tncm91bmQiOnsiJGlkIjoiMTQ3IiwiQ29sb3IiOnsiJGlkIjoiMTQ4IiwiQSI6MTI3LCJSIjo5MSwiRyI6MTU1LCJCIjoyMTN9fSwiSXNWaXNpYmxlIjpmYWxzZSwiV2lkdGgiOjAuMCwiSGVpZ2h0IjowLjAsIkJvcmRlclN0eWxlIjp7IiRpZCI6IjE0OSIsIkxpbmVDb2xvciI6eyIkaWQiOiIxNTAiLCIkdHlwZSI6Ik5MUkUuQ29tbW9uLkRvbS5Tb2xpZENvbG9yQnJ1c2gsIE5MUkUuQ29tbW9uIiwiQ29sb3IiOnsiJGlkIjoiMTUxIiwiQSI6MjU1LCJSIjoyNTUsIkciOjAsIkIiOjB9fSwiTGluZVdlaWdodCI6MC4wLCJMaW5lVHlwZSI6MCwiUGFyZW50U3R5bGUiOm51bGx9LCJQYXJlbnRTdHlsZSI6bnVsbH0sIk1hcmdpbiI6eyIkaWQiOiIxNTIiLCJUb3AiOjAsIkxlZnQiOjAsIlJpZ2h0IjowLCJCb3R0b20iOjB9LCJQYWRkaW5nIjp7IiRpZCI6IjE1MyIsIlRvcCI6MCwiTGVmdCI6MCwiUmlnaHQiOjAsIkJvdHRvbSI6MH0sIkJhY2tncm91bmQiOm51bGwsIklzVmlzaWJsZSI6dHJ1ZSwiV2lkdGgiOjAuMCwiSGVpZ2h0IjowLjAsIkJvcmRlclN0eWxlIjpudWxsLCJQYXJlbnRTdHlsZSI6bnVsbH0sIkJhY2tncm91bmRTdHlsZSI6eyIkaWQiOiIxNTQiLCJNYXJnaW4iOnsiJGlkIjoiMTU1IiwiVG9wIjowLCJMZWZ0IjowLCJSaWdodCI6MCwiQm90dG9tIjowfSwiUGFkZGluZyI6eyIkaWQiOiIxNTYiLCJUb3AiOjAsIkxlZnQiOjAsIlJpZ2h0IjowLCJCb3R0b20iOjB9LCJCYWNrZ3JvdW5kIjp7IiRpZCI6IjE1NyIsIkNvbG9yIjp7IiRpZCI6IjE1OCIsIkEiOjM4LCJSIjo5MSwiRyI6MTU1LCJCIjoyMTN9fSwiSXNWaXNpYmxlIjp0cnVlLCJXaWR0aCI6MC4wLCJIZWlnaHQiOjAuMCwiQm9yZGVyU3R5bGUiOnsiJGlkIjoiMTU5IiwiTGluZUNvbG9yIjp7IiRpZCI6IjE2MCIsIiR0eXBlIjoiTkxSRS5Db21tb24uRG9tLlNvbGlkQ29sb3JCcnVzaCwgTkxSRS5Db21tb24iLCJDb2xvciI6eyIkaWQiOiIxNjEiLCJBIjoyNTUsIlIiOjI1NSwiRyI6MCwiQiI6MH19LCJMaW5lV2VpZ2h0IjowLjAsIkxpbmVUeXBlIjowLCJQYXJlbnRTdHlsZSI6bnVsbH0sIlBhcmVudFN0eWxlIjpudWxsfSwiSXNBYm92ZVRpbWViYW5kIjpmYWxzZSwiTWFyZ2luIjp7IiRpZCI6IjE2MiIsIlRvcCI6MCwiTGVmdCI6MCwiUmlnaHQiOjAsIkJvdHRvbSI6MH0sIlBhZGRpbmciOnsiJGlkIjoiMTYzIiwiVG9wIjowLCJMZWZ0IjowLCJSaWdodCI6MCwiQm90dG9tIjowfSwiSXNWaXNpYmxlIjp0cnVlLCJXaWR0aCI6MC4wLCJIZWlnaHQiOjAuMCwiQm9yZGVyU3R5bGUiOm51bGwsIlBhcmVudFN0eWxlIjpudWxsfX0sIlNjYWxlIjp7IiRpZCI6IjE2NCIsIlN0YXJ0RGF0ZSI6IjAwMDEtMDEtMDFUMDA6MDA6MDAiLCJFbmREYXRlIjoiMjAyMS0wOC0xNlQyMzo1OTowMCIsIkZvcm1hdCI6Ik1NTSIsIlR5cGUiOjIsIkF1dG9EYXRlUmFuZ2UiOnRydWUsIldvcmtpbmdEYXlzIjozMSwiRmlzY2FsWWVhciI6eyIkaWQiOiIxNjUiLCJTdGFydE1vbnRoIjoxLCJVc2VTdGFydGluZ1llYXJGb3JOdW1iZXJpbmciOnRydWUsIlNob3dGaXNjYWxZZWFyTGFiZWwiOnRydWV9LCJUb2RheU1hcmtlclRleHQiOiJUb2RheSIsIkF1dG9TY2FsZVR5cGUiOnRydWV9LCJNaWxlc3RvbmVzIjpbXSwiVGFza3MiOlt7IiRpZCI6IjE2NiIsIkdyb3VwTmFtZSI6bnVsbCwiU3RhcnREYXRlIjoiMjAyMS0wMy0yOFQwMDowMDowMCIsIkVuZERhdGUiOiIyMDIxLTA0LTEzVDIzOjU5OjAwIiwiUGVyY2VudGFnZUNvbXBsZXRlIjoxMDAuMCwiU3R5bGUiOnsiJGlkIjoiMTY3IiwiU2hhcGUiOjcsIlNoYXBlVGhpY2tuZXNzIjoxLCJEdXJhdGlvbkZvcm1hdCI6MCwiSW5jbHVkZU5vbldvcmtpbmdEYXlzSW5EdXJhdGlvbiI6ZmFsc2UsIlBlcmNlbnRhZ2VDb21wbGV0ZVN0eWxlIjp7IiRpZCI6IjE2OCIsIkZvbnRTZXR0aW5ncyI6eyIkaWQiOiIxNjkiLCJGb250U2l6ZSI6MTAsIkZvbnROYW1lIjoiQ2FsaWJyaSIsIklzQm9sZCI6ZmFsc2UsIklzSXRhbGljIjpmYWxzZSwiSXNVbmRlcmxpbmVkIjpmYWxzZSwiUGFyZW50U3R5bGUiOm51bGx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GlkIjoiMTcwIiwiQ29sb3IiOnsiJGlkIjoiMTcxIiwiQSI6ODksIlIiOjAsIkciOjAsIkIiOjB9fSwiSXNWaXNpYmxlIjp0cnVlLCJXaWR0aCI6MC4wLCJIZWlnaHQiOjAuMCwiQm9yZGVyU3R5bGUiOnsiJGlkIjoiMTcyIiwiTGluZUNvbG9yIjpudWxsLCJMaW5lV2VpZ2h0IjowLjAsIkxpbmVUeXBlIjowLCJQYXJlbnRTdHlsZSI6bnVsbH0sIlBhcmVudFN0eWxlIjpudWxsfSwiRHVyYXRpb25TdHlsZSI6eyIkaWQiOiIxNzMiLCJGb250U2V0dGluZ3MiOnsiJGlkIjoiMTc0IiwiRm9udFNpemUiOjEwLCJGb250TmFtZSI6IkNhbGlicmkiLCJJc0JvbGQiOmZhbHNlLCJJc0l0YWxpYyI6ZmFsc2UsIklzVW5kZXJsaW5lZCI6ZmFsc2UsIlBhcmVudFN0eWxlIjpudWxsfSwiQXV0b1NpemUiOjAsIkZvcmVncm91bmQiOnsiJGlkIjoiMTc1IiwiQ29sb3IiOnsiJGlkIjoiMTc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GlkIjoiMTc3IiwiQ29sb3IiOnsiJHJlZiI6IjE3MSJ9fSwiSXNWaXNpYmxlIjp0cnVlLCJXaWR0aCI6MC4wLCJIZWlnaHQiOjAuMCwiQm9yZGVyU3R5bGUiOnsiJGlkIjoiMTc4IiwiTGluZUNvbG9yIjpudWxsLCJMaW5lV2VpZ2h0IjowLjAsIkxpbmVUeXBlIjowLCJQYXJlbnRTdHlsZSI6bnVsbH0sIlBhcmVudFN0eWxlIjpudWxsfSwiSG9yaXpvbnRhbENvbm5lY3RvclN0eWxlIjp7IiRpZCI6IjE3OSIsIkxpbmVDb2xvciI6eyIkaWQiOiIxODAiLCIkdHlwZSI6Ik5MUkUuQ29tbW9uLkRvbS5Tb2xpZENvbG9yQnJ1c2gsIE5MUkUuQ29tbW9uIiwiQ29sb3IiOnsiJGlkIjoiMTgxIiwiQSI6MjU1LCJSIjoyMDQsIkciOjIwNCwiQiI6MjA0fX0sIkxpbmVXZWlnaHQiOjEuMCwiTGluZVR5cGUiOjAsIlBhcmVudFN0eWxlIjpudWxsfSwiVmVydGljYWxDb25uZWN0b3JTdHlsZSI6eyIkaWQiOiIxODIiLCJMaW5lQ29sb3IiOnsiJGlkIjoiMTgzIiwiJHR5cGUiOiJOTFJFLkNvbW1vbi5Eb20uU29saWRDb2xvckJydXNoLCBOTFJFLkNvbW1vbiIsIkNvbG9yIjp7IiRpZCI6IjE4NC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E4NSIsIk1hcmdpbiI6eyIkcmVmIjoiMTA1In0sIlBhZGRpbmciOnsiJHJlZiI6IjEwNiJ9LCJCYWNrZ3JvdW5kIjp7IiRpZCI6IjE4NiIsIkNvbG9yIjp7IiRpZCI6IjE4NyIsIkEiOjI1NSwiUiI6OTEsIkciOjE1NSwiQiI6MjEzfX0sIklzVmlzaWJsZSI6dHJ1ZSwiV2lkdGgiOjAuMCwiSGVpZ2h0IjoxNi4wLCJCb3JkZXJTdHlsZSI6eyIkaWQiOiIxODgiLCJMaW5lQ29sb3IiOnsiJGlkIjoiMTg5IiwiJHR5cGUiOiJOTFJFLkNvbW1vbi5Eb20uU29saWRDb2xvckJydXNoLCBOTFJFLkNvbW1vbiIsIkNvbG9yIjp7IiRpZCI6IjE5MCIsIkEiOjI1NSwiUiI6MjU1LCJHIjowLCJCIjowfX0sIkxpbmVXZWlnaHQiOjAuMCwiTGluZVR5cGUiOjAsIlBhcmVudFN0eWxlIjpudWxsfSwiUGFyZW50U3R5bGUiOm51bGx9LCJUaXRsZVN0eWxlIjp7IiRpZCI6IjE5MSIsIkZvbnRTZXR0aW5ncyI6eyIkaWQiOiIxOTIiLCJGb250U2l6ZSI6MTEsIkZvbnROYW1lIjoiQ2FsaWJyaSIsIklzQm9sZCI6dHJ1ZSwiSXNJdGFsaWMiOmZhbHNlLCJJc1VuZGVybGluZWQiOmZhbHNlLCJQYXJlbnRTdHlsZSI6bnVsbH0sIkF1dG9TaXplIjowLCJGb3JlZ3JvdW5kIjp7IiRpZCI6IjE5MyIsIkNvbG9yIjp7IiRpZCI6IjE5NCIsIkEiOjI1NSwiUiI6MCwiRyI6MCwiQiI6MH19LCJNYXhXaWR0aCI6OTYwLjAsIk1heEhlaWdodCI6IkluZmluaXR5IiwiU21hcnRGb3JlZ3JvdW5kSXNBY3RpdmUiOmZhbHNlLCJIb3Jpem9udGFsQWxpZ25tZW50IjowLCJWZXJ0aWNhbEFsaWdubWVudCI6MCwiU21hcnRGb3JlZ3JvdW5kIjpudWxsLCJCYWNrZ3JvdW5kRmlsbFR5cGUiOjAsIk1hcmdpbiI6eyIkcmVmIjoiMTE2In0sIlBhZGRpbmciOnsiJHJlZiI6IjExNyJ9LCJCYWNrZ3JvdW5kIjp7IiRpZCI6IjE5NSIsIkNvbG9yIjp7IiRyZWYiOiIxNzEifX0sIklzVmlzaWJsZSI6dHJ1ZSwiV2lkdGgiOjAuMCwiSGVpZ2h0IjowLjAsIkJvcmRlclN0eWxlIjp7IiRpZCI6IjE5NiIsIkxpbmVDb2xvciI6bnVsbCwiTGluZVdlaWdodCI6MC4wLCJMaW5lVHlwZSI6MCwiUGFyZW50U3R5bGUiOm51bGx9LCJQYXJlbnRTdHlsZSI6bnVsbH0sIkRhdGVTdHlsZSI6eyIkaWQiOiIxOTciLCJGb250U2V0dGluZ3MiOnsiJGlkIjoiMTk4IiwiRm9udFNpemUiOjEwLCJGb250TmFtZSI6IkNhbGlicmkiLCJJc0JvbGQiOmZhbHNlLCJJc0l0YWxpYyI6ZmFsc2UsIklzVW5kZXJsaW5lZCI6ZmFsc2UsIlBhcmVudFN0eWxlIjpudWxsfSwiQXV0b1NpemUiOjAsIkZvcmVncm91bmQiOnsiJGlkIjoiMTk5IiwiQ29sb3IiOnsiJGlkIjoiMjAw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MTIzIn0sIlBhZGRpbmciOnsiJHJlZiI6IjEyNCJ9LCJCYWNrZ3JvdW5kIjp7IiRpZCI6IjIwMSIsIkNvbG9yIjp7IiRyZWYiOiIxNzEifX0sIklzVmlzaWJsZSI6dHJ1ZSwiV2lkdGgiOjAuMCwiSGVpZ2h0IjowLjAsIkJvcmRlclN0eWxlIjp7IiRpZCI6IjIwMiIsIkxpbmVDb2xvciI6bnVsbCwiTGluZVdlaWdodCI6MC4wLCJMaW5lVHlwZSI6MCwiUGFyZW50U3R5bGUiOm51bGx9LCJQYXJlbnRTdHlsZSI6bnVsbH0sIkRhdGVGb3JtYXQiOnsiJHJlZiI6IjEyNiJ9LCJXZWVrTnVtYmVyaW5nIjp7IiRpZCI6IjIwMyIsIkZvcm1hdCI6MCwiSXNWaXNpYmxlIjpmYWxzZSwiTGFzdEtub3duVmlzaWJpbGl0eVN0YXRlIjpmYWxzZX0sIklzVmlzaWJsZSI6dHJ1ZSwiUGFyZW50U3R5bGUiOm51bGx9LCJJbmRleCI6MCwiU21hcnREdXJhdGlvbkFjdGl2YXRlZCI6ZmFsc2UsIkRhdGVGb3JtYXQiOnsiJHJlZiI6IjEyNiJ9LCJXZWVrTnVtYmVyaW5nIjp7IiRpZCI6IjIwNCIsIkZvcm1hdCI6MCwiSXNWaXNpYmxlIjpmYWxzZSwiTGFzdEtub3duVmlzaWJpbGl0eVN0YXRlIjpmYWxzZX0sIklkIjoiZGI4NTY2NjctYjhmMS00MTk0LTgzZjQtZGRlMzA0M2IwYTg5IiwiSW1wb3J0SWQiOm51bGwsIlRpdGxlIjoiUHJlcGFyYXRpb24gb2YgZmlyc3QgdGVybSBwcmVzZW50YXRpb24iLCJOb3RlIjpudWxsLCJIeXBlcmxpbmsiOnsiJGlkIjoiMjA1IiwiQWRkcmVzcyI6IiIsIlN1YkFkZHJlc3MiOiIifSwiSXNDaGFuZ2VkIjpmYWxzZSwiSXNOZXciOmZhbHNlfSx7IiRpZCI6IjIwNiIsIkdyb3VwTmFtZSI6bnVsbCwiU3RhcnREYXRlIjoiMjAyMS0wNC0xNFQwMDowMDowMCIsIkVuZERhdGUiOiIyMDIxLTA0LTE0VDIzOjU5OjAwIiwiUGVyY2VudGFnZUNvbXBsZXRlIjoxMDAuMCwiU3R5bGUiOnsiJGlkIjoiMjA3IiwiU2hhcGUiOjcsIlNoYXBlVGhpY2tuZXNzIjoxLCJEdXJhdGlvbkZvcm1hdCI6MCwiSW5jbHVkZU5vbldvcmtpbmdEYXlzSW5EdXJhdGlvbiI6ZmFsc2UsIlBlcmNlbnRhZ2VDb21wbGV0ZVN0eWxlIjp7IiRpZCI6IjIwOCIsIkZvbnRTZXR0aW5ncyI6eyIkaWQiOiIyMDkiLCJGb250U2l6ZSI6MTAsIkZvbnROYW1lIjoiQ2FsaWJyaSIsIklzQm9sZCI6ZmFsc2UsIklzSXRhbGljIjpmYWxzZSwiSXNVbmRlcmxpbmVkIjpmYWxzZSwiUGFyZW50U3R5bGUiOm51bGx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GlkIjoiMjEwIiwiQ29sb3IiOnsiJGlkIjoiMjExIiwiQSI6ODksIlIiOjAsIkciOjAsIkIiOjB9fSwiSXNWaXNpYmxlIjp0cnVlLCJXaWR0aCI6MC4wLCJIZWlnaHQiOjAuMCwiQm9yZGVyU3R5bGUiOnsiJGlkIjoiMjEyIiwiTGluZUNvbG9yIjpudWxsLCJMaW5lV2VpZ2h0IjowLjAsIkxpbmVUeXBlIjowLCJQYXJlbnRTdHlsZSI6bnVsbH0sIlBhcmVudFN0eWxlIjpudWxsfSwiRHVyYXRpb25TdHlsZSI6eyIkaWQiOiIyMTMiLCJGb250U2V0dGluZ3MiOnsiJGlkIjoiMjE0IiwiRm9udFNpemUiOjEwLCJGb250TmFtZSI6IkNhbGlicmkiLCJJc0JvbGQiOmZhbHNlLCJJc0l0YWxpYyI6ZmFsc2UsIklzVW5kZXJsaW5lZCI6ZmFsc2UsIlBhcmVudFN0eWxlIjpudWxsfSwiQXV0b1NpemUiOjAsIkZvcmVncm91bmQiOnsiJGlkIjoiMjE1IiwiQ29sb3IiOnsiJGlkIjoiMjE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GlkIjoiMjE3IiwiQ29sb3IiOnsiJHJlZiI6IjIxMSJ9fSwiSXNWaXNpYmxlIjp0cnVlLCJXaWR0aCI6MC4wLCJIZWlnaHQiOjAuMCwiQm9yZGVyU3R5bGUiOnsiJGlkIjoiMjE4IiwiTGluZUNvbG9yIjpudWxsLCJMaW5lV2VpZ2h0IjowLjAsIkxpbmVUeXBlIjowLCJQYXJlbnRTdHlsZSI6bnVsbH0sIlBhcmVudFN0eWxlIjpudWxsfSwiSG9yaXpvbnRhbENvbm5lY3RvclN0eWxlIjp7IiRpZCI6IjIxOSIsIkxpbmVDb2xvciI6eyIkaWQiOiIyMjAiLCIkdHlwZSI6Ik5MUkUuQ29tbW9uLkRvbS5Tb2xpZENvbG9yQnJ1c2gsIE5MUkUuQ29tbW9uIiwiQ29sb3IiOnsiJGlkIjoiMjIxIiwiQSI6MjU1LCJSIjoyMDQsIkciOjIwNCwiQiI6MjA0fX0sIkxpbmVXZWlnaHQiOjEuMCwiTGluZVR5cGUiOjAsIlBhcmVudFN0eWxlIjpudWxsfSwiVmVydGljYWxDb25uZWN0b3JTdHlsZSI6eyIkaWQiOiIyMjIiLCJMaW5lQ29sb3IiOnsiJGlkIjoiMjIzIiwiJHR5cGUiOiJOTFJFLkNvbW1vbi5Eb20uU29saWRDb2xvckJydXNoLCBOTFJFLkNvbW1vbiIsIkNvbG9yIjp7IiRpZCI6IjIyNC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IyNSIsIk1hcmdpbiI6eyIkcmVmIjoiMTA1In0sIlBhZGRpbmciOnsiJHJlZiI6IjEwNiJ9LCJCYWNrZ3JvdW5kIjp7IiRpZCI6IjIyNiIsIkNvbG9yIjp7IiRpZCI6IjIyNyIsIkEiOjI1NSwiUiI6OTEsIkciOjE1NSwiQiI6MjEzfX0sIklzVmlzaWJsZSI6dHJ1ZSwiV2lkdGgiOjAuMCwiSGVpZ2h0IjoxNi4wLCJCb3JkZXJTdHlsZSI6eyIkaWQiOiIyMjgiLCJMaW5lQ29sb3IiOnsiJGlkIjoiMjI5IiwiJHR5cGUiOiJOTFJFLkNvbW1vbi5Eb20uU29saWRDb2xvckJydXNoLCBOTFJFLkNvbW1vbiIsIkNvbG9yIjp7IiRpZCI6IjIzMCIsIkEiOjI1NSwiUiI6MjU1LCJHIjowLCJCIjowfX0sIkxpbmVXZWlnaHQiOjAuMCwiTGluZVR5cGUiOjAsIlBhcmVudFN0eWxlIjpudWxsfSwiUGFyZW50U3R5bGUiOm51bGx9LCJUaXRsZVN0eWxlIjp7IiRpZCI6IjIzMSIsIkZvbnRTZXR0aW5ncyI6eyIkaWQiOiIyMzIiLCJGb250U2l6ZSI6MTEsIkZvbnROYW1lIjoiQ2FsaWJyaSIsIklzQm9sZCI6dHJ1ZSwiSXNJdGFsaWMiOmZhbHNlLCJJc1VuZGVybGluZWQiOmZhbHNlLCJQYXJlbnRTdHlsZSI6bnVsbH0sIkF1dG9TaXplIjowLCJGb3JlZ3JvdW5kIjp7IiRpZCI6IjIzMyIsIkNvbG9yIjp7IiRpZCI6IjIzNCIsIkEiOjI1NSwiUiI6MCwiRyI6MCwiQiI6MH19LCJNYXhXaWR0aCI6OTYwLjAsIk1heEhlaWdodCI6IkluZmluaXR5IiwiU21hcnRGb3JlZ3JvdW5kSXNBY3RpdmUiOmZhbHNlLCJIb3Jpem9udGFsQWxpZ25tZW50IjowLCJWZXJ0aWNhbEFsaWdubWVudCI6MCwiU21hcnRGb3JlZ3JvdW5kIjpudWxsLCJCYWNrZ3JvdW5kRmlsbFR5cGUiOjAsIk1hcmdpbiI6eyIkcmVmIjoiMTE2In0sIlBhZGRpbmciOnsiJHJlZiI6IjExNyJ9LCJCYWNrZ3JvdW5kIjp7IiRpZCI6IjIzNSIsIkNvbG9yIjp7IiRyZWYiOiIyMTEifX0sIklzVmlzaWJsZSI6dHJ1ZSwiV2lkdGgiOjAuMCwiSGVpZ2h0IjowLjAsIkJvcmRlclN0eWxlIjp7IiRpZCI6IjIzNiIsIkxpbmVDb2xvciI6bnVsbCwiTGluZVdlaWdodCI6MC4wLCJMaW5lVHlwZSI6MCwiUGFyZW50U3R5bGUiOm51bGx9LCJQYXJlbnRTdHlsZSI6bnVsbH0sIkRhdGVTdHlsZSI6eyIkaWQiOiIyMzciLCJGb250U2V0dGluZ3MiOnsiJGlkIjoiMjM4IiwiRm9udFNpemUiOjEwLCJGb250TmFtZSI6IkNhbGlicmkiLCJJc0JvbGQiOmZhbHNlLCJJc0l0YWxpYyI6ZmFsc2UsIklzVW5kZXJsaW5lZCI6ZmFsc2UsIlBhcmVudFN0eWxlIjpudWxsfSwiQXV0b1NpemUiOjAsIkZvcmVncm91bmQiOnsiJGlkIjoiMjM5IiwiQ29sb3IiOnsiJGlkIjoiMjQw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MTIzIn0sIlBhZGRpbmciOnsiJHJlZiI6IjEyNCJ9LCJCYWNrZ3JvdW5kIjp7IiRpZCI6IjI0MSIsIkNvbG9yIjp7IiRyZWYiOiIyMTEifX0sIklzVmlzaWJsZSI6dHJ1ZSwiV2lkdGgiOjAuMCwiSGVpZ2h0IjowLjAsIkJvcmRlclN0eWxlIjp7IiRpZCI6IjI0MiIsIkxpbmVDb2xvciI6bnVsbCwiTGluZVdlaWdodCI6MC4wLCJMaW5lVHlwZSI6MCwiUGFyZW50U3R5bGUiOm51bGx9LCJQYXJlbnRTdHlsZSI6bnVsbH0sIkRhdGVGb3JtYXQiOnsiJHJlZiI6IjEyNiJ9LCJXZWVrTnVtYmVyaW5nIjp7IiRpZCI6IjI0MyIsIkZvcm1hdCI6MCwiSXNWaXNpYmxlIjpmYWxzZSwiTGFzdEtub3duVmlzaWJpbGl0eVN0YXRlIjpmYWxzZX0sIklzVmlzaWJsZSI6dHJ1ZSwiUGFyZW50U3R5bGUiOm51bGx9LCJJbmRleCI6MSwiU21hcnREdXJhdGlvbkFjdGl2YXRlZCI6ZmFsc2UsIkRhdGVGb3JtYXQiOnsiJHJlZiI6IjEyNiJ9LCJXZWVrTnVtYmVyaW5nIjp7IiRpZCI6IjI0NCIsIkZvcm1hdCI6MCwiSXNWaXNpYmxlIjpmYWxzZSwiTGFzdEtub3duVmlzaWJpbGl0eVN0YXRlIjpmYWxzZX0sIklkIjoiNjZmMDA2ODAtMDUyZS00MWI5LWJiYWUtNjk3YjE1ZDlhZTIzIiwiSW1wb3J0SWQiOm51bGwsIlRpdGxlIjoiUHJlc2VudGF0aW9uIERpc2Npc3Npb24iLCJOb3RlIjpudWxsLCJIeXBlcmxpbmsiOnsiJGlkIjoiMjQ1IiwiQWRkcmVzcyI6IiIsIlN1YkFkZHJlc3MiOiIifSwiSXNDaGFuZ2VkIjpmYWxzZSwiSXNOZXciOmZhbHNlfSx7IiRpZCI6IjI0NiIsIkdyb3VwTmFtZSI6bnVsbCwiU3RhcnREYXRlIjoiMjAyMS0wNC0xOFQyMzo1OTowMCIsIkVuZERhdGUiOiIyMDIxLTA0LTI5VDIzOjU5OjAwIiwiUGVyY2VudGFnZUNvbXBsZXRlIjowLjAsIlN0eWxlIjp7IiRpZCI6IjI0NyIsIlNoYXBlIjo3LCJTaGFwZVRoaWNrbmVzcyI6MSwiRHVyYXRpb25Gb3JtYXQiOjAsIkluY2x1ZGVOb25Xb3JraW5nRGF5c0luRHVyYXRpb24iOmZhbHNlLCJQZXJjZW50YWdlQ29tcGxldGVTdHlsZSI6eyIkaWQiOiIyNDgiLCJGb250U2V0dGluZ3MiOnsiJGlkIjoiMjQ5IiwiRm9udFNpemUiOjEwLCJGb250TmFtZSI6IkNhbGlicmkiLCJJc0JvbGQiOmZhbHNlLCJJc0l0YWxpYyI6ZmFsc2UsIklzVW5kZXJsaW5lZCI6ZmFsc2UsIlBhcmVudFN0eWxlIjpudWxs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pZCI6IjI1MCIsIkNvbG9yIjp7IiRpZCI6IjI1MSIsIkEiOjg5LCJSIjowLCJHIjowLCJCIjowfX0sIklzVmlzaWJsZSI6dHJ1ZSwiV2lkdGgiOjAuMCwiSGVpZ2h0IjowLjAsIkJvcmRlclN0eWxlIjp7IiRpZCI6IjI1MiIsIkxpbmVDb2xvciI6bnVsbCwiTGluZVdlaWdodCI6MC4wLCJMaW5lVHlwZSI6MCwiUGFyZW50U3R5bGUiOm51bGx9LCJQYXJlbnRTdHlsZSI6bnVsbH0sIkR1cmF0aW9uU3R5bGUiOnsiJGlkIjoiMjUzIiwiRm9udFNldHRpbmdzIjp7IiRpZCI6IjI1NCIsIkZvbnRTaXplIjoxMCwiRm9udE5hbWUiOiJDYWxpYnJpIiwiSXNCb2xkIjpmYWxzZSwiSXNJdGFsaWMiOmZhbHNlLCJJc1VuZGVybGluZWQiOmZhbHNlLCJQYXJlbnRTdHlsZSI6bnVsbH0sIkF1dG9TaXplIjowLCJGb3JlZ3JvdW5kIjp7IiRpZCI6IjI1NSIsIkNvbG9yIjp7IiRpZCI6IjI1Ni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pZCI6IjI1NyIsIkNvbG9yIjp7IiRyZWYiOiIyNTEifX0sIklzVmlzaWJsZSI6dHJ1ZSwiV2lkdGgiOjAuMCwiSGVpZ2h0IjowLjAsIkJvcmRlclN0eWxlIjp7IiRpZCI6IjI1OCIsIkxpbmVDb2xvciI6bnVsbCwiTGluZVdlaWdodCI6MC4wLCJMaW5lVHlwZSI6MCwiUGFyZW50U3R5bGUiOm51bGx9LCJQYXJlbnRTdHlsZSI6bnVsbH0sIkhvcml6b250YWxDb25uZWN0b3JTdHlsZSI6eyIkaWQiOiIyNTkiLCJMaW5lQ29sb3IiOnsiJGlkIjoiMjYwIiwiJHR5cGUiOiJOTFJFLkNvbW1vbi5Eb20uU29saWRDb2xvckJydXNoLCBOTFJFLkNvbW1vbiIsIkNvbG9yIjp7IiRpZCI6IjI2MSIsIkEiOjI1NSwiUiI6MjA0LCJHIjoyMDQsIkIiOjIwNH19LCJMaW5lV2VpZ2h0IjoxLjAsIkxpbmVUeXBlIjowLCJQYXJlbnRTdHlsZSI6bnVsbH0sIlZlcnRpY2FsQ29ubmVjdG9yU3R5bGUiOnsiJGlkIjoiMjYyIiwiTGluZUNvbG9yIjp7IiRpZCI6IjI2MyIsIiR0eXBlIjoiTkxSRS5Db21tb24uRG9tLlNvbGlkQ29sb3JCcnVzaCwgTkxSRS5Db21tb24iLCJDb2xvciI6eyIkaWQiOiIyNjQiLCJBIjoyNTUsIlIiOjIwNCwiRyI6MjA0LCJCIjoyMDR9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mYWxzZSwiUGVyY2VudGFnZUNvbXBsZXRlU2hhcGVPcGFjaXR5IjozNSwiU2hhcGVTdHlsZSI6eyIkaWQiOiIyNjUiLCJNYXJnaW4iOnsiJHJlZiI6IjEwNSJ9LCJQYWRkaW5nIjp7IiRyZWYiOiIxMDYifSwiQmFja2dyb3VuZCI6eyIkaWQiOiIyNjYiLCJDb2xvciI6eyIkaWQiOiIyNjciLCJBIjoyNTUsIlIiOjkxLCJHIjoxNTUsIkIiOjIxM319LCJJc1Zpc2libGUiOnRydWUsIldpZHRoIjowLjAsIkhlaWdodCI6MTYuMCwiQm9yZGVyU3R5bGUiOnsiJGlkIjoiMjY4IiwiTGluZUNvbG9yIjp7IiRpZCI6IjI2OSIsIiR0eXBlIjoiTkxSRS5Db21tb24uRG9tLlNvbGlkQ29sb3JCcnVzaCwgTkxSRS5Db21tb24iLCJDb2xvciI6eyIkaWQiOiIyNzAiLCJBIjoyNTUsIlIiOjI1NSwiRyI6MCwiQiI6MH19LCJMaW5lV2VpZ2h0IjowLjAsIkxpbmVUeXBlIjowLCJQYXJlbnRTdHlsZSI6bnVsbH0sIlBhcmVudFN0eWxlIjpudWxsfSwiVGl0bGVTdHlsZSI6eyIkaWQiOiIyNzEiLCJGb250U2V0dGluZ3MiOnsiJGlkIjoiMjcyIiwiRm9udFNpemUiOjExLCJGb250TmFtZSI6IkNhbGlicmkiLCJJc0JvbGQiOnRydWUsIklzSXRhbGljIjpmYWxzZSwiSXNVbmRlcmxpbmVkIjpmYWxzZSwiUGFyZW50U3R5bGUiOm51bGx9LCJBdXRvU2l6ZSI6MCwiRm9yZWdyb3VuZCI6eyIkaWQiOiIyNzMiLCJDb2xvciI6eyIkaWQiOiIyNzQiLCJBIjoyNTUsIlIiOjAsIkciOjAsIkIiOjB9fSwiTWF4V2lkdGgiOjk2MC4wLCJNYXhIZWlnaHQiOiJJbmZpbml0eSIsIlNtYXJ0Rm9yZWdyb3VuZElzQWN0aXZlIjpmYWxzZSwiSG9yaXpvbnRhbEFsaWdubWVudCI6MCwiVmVydGljYWxBbGlnbm1lbnQiOjAsIlNtYXJ0Rm9yZWdyb3VuZCI6bnVsbCwiQmFja2dyb3VuZEZpbGxUeXBlIjowLCJNYXJnaW4iOnsiJHJlZiI6IjExNiJ9LCJQYWRkaW5nIjp7IiRyZWYiOiIxMTcifSwiQmFja2dyb3VuZCI6eyIkaWQiOiIyNzUiLCJDb2xvciI6eyIkcmVmIjoiMjUxIn19LCJJc1Zpc2libGUiOnRydWUsIldpZHRoIjowLjAsIkhlaWdodCI6MC4wLCJCb3JkZXJTdHlsZSI6eyIkaWQiOiIyNzYiLCJMaW5lQ29sb3IiOm51bGwsIkxpbmVXZWlnaHQiOjAuMCwiTGluZVR5cGUiOjAsIlBhcmVudFN0eWxlIjpudWxsfSwiUGFyZW50U3R5bGUiOm51bGx9LCJEYXRlU3R5bGUiOnsiJGlkIjoiMjc3IiwiRm9udFNldHRpbmdzIjp7IiRpZCI6IjI3OCIsIkZvbnRTaXplIjoxMCwiRm9udE5hbWUiOiJDYWxpYnJpIiwiSXNCb2xkIjpmYWxzZSwiSXNJdGFsaWMiOmZhbHNlLCJJc1VuZGVybGluZWQiOmZhbHNlLCJQYXJlbnRTdHlsZSI6bnVsbH0sIkF1dG9TaXplIjowLCJGb3JlZ3JvdW5kIjp7IiRpZCI6IjI3OSIsIkNvbG9yIjp7IiRpZCI6IjI4M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yODEiLCJDb2xvciI6eyIkcmVmIjoiMjUxIn19LCJJc1Zpc2libGUiOnRydWUsIldpZHRoIjowLjAsIkhlaWdodCI6MC4wLCJCb3JkZXJTdHlsZSI6eyIkaWQiOiIyODIiLCJMaW5lQ29sb3IiOm51bGwsIkxpbmVXZWlnaHQiOjAuMCwiTGluZVR5cGUiOjAsIlBhcmVudFN0eWxlIjpudWxsfSwiUGFyZW50U3R5bGUiOm51bGx9LCJEYXRlRm9ybWF0Ijp7IiRyZWYiOiIxMjYifSwiV2Vla051bWJlcmluZyI6eyIkaWQiOiIyODMiLCJGb3JtYXQiOjAsIklzVmlzaWJsZSI6ZmFsc2UsIkxhc3RLbm93blZpc2liaWxpdHlTdGF0ZSI6ZmFsc2V9LCJJc1Zpc2libGUiOnRydWUsIlBhcmVudFN0eWxlIjpudWxsfSwiSW5kZXgiOjIsIlNtYXJ0RHVyYXRpb25BY3RpdmF0ZWQiOmZhbHNlLCJEYXRlRm9ybWF0Ijp7IiRyZWYiOiIxMjYifSwiV2Vla051bWJlcmluZyI6eyIkaWQiOiIyODQiLCJGb3JtYXQiOjAsIklzVmlzaWJsZSI6ZmFsc2UsIkxhc3RLbm93blZpc2liaWxpdHlTdGF0ZSI6ZmFsc2V9LCJJZCI6IjMxNzFlOGFlLTYyZTAtNDIxNS04Mjk2LWIxYTZkMWM4OWQzYSIsIkltcG9ydElkIjpudWxsLCJUaXRsZSI6IkRhdGEgcHJlcHJvY2Vzc2luZyIsIk5vdGUiOm51bGwsIkh5cGVybGluayI6eyIkaWQiOiIyODUiLCJBZGRyZXNzIjoiIiwiU3ViQWRkcmVzcyI6IiJ9LCJJc0NoYW5nZWQiOmZhbHNlLCJJc05ldyI6ZmFsc2V9LHsiJGlkIjoiMjg2IiwiR3JvdXBOYW1lIjpudWxsLCJTdGFydERhdGUiOiIyMDIxLTA1LTAyVDAwOjAwOjAwIiwiRW5kRGF0ZSI6IjIwMjEtMDYtMTdUMjM6NTk6MDAiLCJQZXJjZW50YWdlQ29tcGxldGUiOjAuMCwiU3R5bGUiOnsiJGlkIjoiMjg3IiwiU2hhcGUiOjcsIlNoYXBlVGhpY2tuZXNzIjoxLCJEdXJhdGlvbkZvcm1hdCI6MCwiSW5jbHVkZU5vbldvcmtpbmdEYXlzSW5EdXJhdGlvbiI6ZmFsc2UsIlBlcmNlbnRhZ2VDb21wbGV0ZVN0eWxlIjp7IiRpZCI6IjI4OCIsIkZvbnRTZXR0aW5ncyI6eyIkaWQiOiIyODkiLCJGb250U2l6ZSI6MTAsIkZvbnROYW1lIjoiQ2FsaWJyaSIsIklzQm9sZCI6ZmFsc2UsIklzSXRhbGljIjpmYWxzZSwiSXNVbmRlcmxpbmVkIjpmYWxzZSwiUGFyZW50U3R5bGUiOm51bGx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GlkIjoiMjkwIiwiQ29sb3IiOnsiJGlkIjoiMjkxIiwiQSI6ODksIlIiOjAsIkciOjAsIkIiOjB9fSwiSXNWaXNpYmxlIjp0cnVlLCJXaWR0aCI6MC4wLCJIZWlnaHQiOjAuMCwiQm9yZGVyU3R5bGUiOnsiJGlkIjoiMjkyIiwiTGluZUNvbG9yIjpudWxsLCJMaW5lV2VpZ2h0IjowLjAsIkxpbmVUeXBlIjowLCJQYXJlbnRTdHlsZSI6bnVsbH0sIlBhcmVudFN0eWxlIjpudWxsfSwiRHVyYXRpb25TdHlsZSI6eyIkaWQiOiIyOTMiLCJGb250U2V0dGluZ3MiOnsiJGlkIjoiMjk0IiwiRm9udFNpemUiOjEwLCJGb250TmFtZSI6IkNhbGlicmkiLCJJc0JvbGQiOmZhbHNlLCJJc0l0YWxpYyI6ZmFsc2UsIklzVW5kZXJsaW5lZCI6ZmFsc2UsIlBhcmVudFN0eWxlIjpudWxsfSwiQXV0b1NpemUiOjAsIkZvcmVncm91bmQiOnsiJGlkIjoiMjk1IiwiQ29sb3IiOnsiJGlkIjoiMjk2IiwiQSI6MjU1LCJSIjoyMzcsIkciOjEyNSwiQiI6NDl9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GlkIjoiMjk3IiwiQ29sb3IiOnsiJHJlZiI6IjI5MSJ9fSwiSXNWaXNpYmxlIjp0cnVlLCJXaWR0aCI6MC4wLCJIZWlnaHQiOjAuMCwiQm9yZGVyU3R5bGUiOnsiJGlkIjoiMjk4IiwiTGluZUNvbG9yIjpudWxsLCJMaW5lV2VpZ2h0IjowLjAsIkxpbmVUeXBlIjowLCJQYXJlbnRTdHlsZSI6bnVsbH0sIlBhcmVudFN0eWxlIjpudWxsfSwiSG9yaXpvbnRhbENvbm5lY3RvclN0eWxlIjp7IiRpZCI6IjI5OSIsIkxpbmVDb2xvciI6eyIkaWQiOiIzMDAiLCIkdHlwZSI6Ik5MUkUuQ29tbW9uLkRvbS5Tb2xpZENvbG9yQnJ1c2gsIE5MUkUuQ29tbW9uIiwiQ29sb3IiOnsiJGlkIjoiMzAxIiwiQSI6MjU1LCJSIjoyMDQsIkciOjIwNCwiQiI6MjA0fX0sIkxpbmVXZWlnaHQiOjEuMCwiTGluZVR5cGUiOjAsIlBhcmVudFN0eWxlIjpudWxsfSwiVmVydGljYWxDb25uZWN0b3JTdHlsZSI6eyIkaWQiOiIzMDIiLCJMaW5lQ29sb3IiOnsiJGlkIjoiMzAzIiwiJHR5cGUiOiJOTFJFLkNvbW1vbi5Eb20uU29saWRDb2xvckJydXNoLCBOTFJFLkNvbW1vbiIsIkNvbG9yIjp7IiRpZCI6IjMwNCIsIkEiOjI1NSwiUiI6MjA0LCJHIjoyMDQsIkIiOjIwNH1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MwNSIsIk1hcmdpbiI6eyIkcmVmIjoiMTA1In0sIlBhZGRpbmciOnsiJHJlZiI6IjEwNiJ9LCJCYWNrZ3JvdW5kIjp7IiRpZCI6IjMwNiIsIkNvbG9yIjp7IiRpZCI6IjMwNyIsIkEiOjI1NSwiUiI6OTEsIkciOjE1NSwiQiI6MjEzfX0sIklzVmlzaWJsZSI6dHJ1ZSwiV2lkdGgiOjAuMCwiSGVpZ2h0IjoxNi4wLCJCb3JkZXJTdHlsZSI6eyIkaWQiOiIzMDgiLCJMaW5lQ29sb3IiOnsiJGlkIjoiMzA5IiwiJHR5cGUiOiJOTFJFLkNvbW1vbi5Eb20uU29saWRDb2xvckJydXNoLCBOTFJFLkNvbW1vbiIsIkNvbG9yIjp7IiRpZCI6IjMxMCIsIkEiOjI1NSwiUiI6MjU1LCJHIjowLCJCIjowfX0sIkxpbmVXZWlnaHQiOjAuMCwiTGluZVR5cGUiOjAsIlBhcmVudFN0eWxlIjpudWxsfSwiUGFyZW50U3R5bGUiOm51bGx9LCJUaXRsZVN0eWxlIjp7IiRpZCI6IjMxMSIsIkZvbnRTZXR0aW5ncyI6eyIkaWQiOiIzMTIiLCJGb250U2l6ZSI6MTEsIkZvbnROYW1lIjoiQ2FsaWJyaSIsIklzQm9sZCI6dHJ1ZSwiSXNJdGFsaWMiOmZhbHNlLCJJc1VuZGVybGluZWQiOmZhbHNlLCJQYXJlbnRTdHlsZSI6bnVsbH0sIkF1dG9TaXplIjowLCJGb3JlZ3JvdW5kIjp7IiRpZCI6IjMxMyIsIkNvbG9yIjp7IiRpZCI6IjMxNCIsIkEiOjI1NSwiUiI6MCwiRyI6MCwiQiI6MH19LCJNYXhXaWR0aCI6OTYwLjAsIk1heEhlaWdodCI6IkluZmluaXR5IiwiU21hcnRGb3JlZ3JvdW5kSXNBY3RpdmUiOmZhbHNlLCJIb3Jpem9udGFsQWxpZ25tZW50IjowLCJWZXJ0aWNhbEFsaWdubWVudCI6MCwiU21hcnRGb3JlZ3JvdW5kIjpudWxsLCJCYWNrZ3JvdW5kRmlsbFR5cGUiOjAsIk1hcmdpbiI6eyIkcmVmIjoiMTE2In0sIlBhZGRpbmciOnsiJHJlZiI6IjExNyJ9LCJCYWNrZ3JvdW5kIjp7IiRpZCI6IjMxNSIsIkNvbG9yIjp7IiRyZWYiOiIyOTEifX0sIklzVmlzaWJsZSI6dHJ1ZSwiV2lkdGgiOjAuMCwiSGVpZ2h0IjowLjAsIkJvcmRlclN0eWxlIjp7IiRpZCI6IjMxNiIsIkxpbmVDb2xvciI6bnVsbCwiTGluZVdlaWdodCI6MC4wLCJMaW5lVHlwZSI6MCwiUGFyZW50U3R5bGUiOm51bGx9LCJQYXJlbnRTdHlsZSI6bnVsbH0sIkRhdGVTdHlsZSI6eyIkaWQiOiIzMTciLCJGb250U2V0dGluZ3MiOnsiJGlkIjoiMzE4IiwiRm9udFNpemUiOjEwLCJGb250TmFtZSI6IkNhbGlicmkiLCJJc0JvbGQiOmZhbHNlLCJJc0l0YWxpYyI6ZmFsc2UsIklzVW5kZXJsaW5lZCI6ZmFsc2UsIlBhcmVudFN0eWxlIjpudWxsfSwiQXV0b1NpemUiOjAsIkZvcmVncm91bmQiOnsiJGlkIjoiMzE5IiwiQ29sb3IiOnsiJGlkIjoiMzIw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cmVmIjoiMTIzIn0sIlBhZGRpbmciOnsiJHJlZiI6IjEyNCJ9LCJCYWNrZ3JvdW5kIjp7IiRpZCI6IjMyMSIsIkNvbG9yIjp7IiRyZWYiOiIyOTEifX0sIklzVmlzaWJsZSI6dHJ1ZSwiV2lkdGgiOjAuMCwiSGVpZ2h0IjowLjAsIkJvcmRlclN0eWxlIjp7IiRpZCI6IjMyMiIsIkxpbmVDb2xvciI6bnVsbCwiTGluZVdlaWdodCI6MC4wLCJMaW5lVHlwZSI6MCwiUGFyZW50U3R5bGUiOm51bGx9LCJQYXJlbnRTdHlsZSI6bnVsbH0sIkRhdGVGb3JtYXQiOnsiJHJlZiI6IjEyNiJ9LCJXZWVrTnVtYmVyaW5nIjp7IiRpZCI6IjMyMyIsIkZvcm1hdCI6MCwiSXNWaXNpYmxlIjpmYWxzZSwiTGFzdEtub3duVmlzaWJpbGl0eVN0YXRlIjpmYWxzZX0sIklzVmlzaWJsZSI6dHJ1ZSwiUGFyZW50U3R5bGUiOm51bGx9LCJJbmRleCI6MywiU21hcnREdXJhdGlvbkFjdGl2YXRlZCI6ZmFsc2UsIkRhdGVGb3JtYXQiOnsiJHJlZiI6IjEyNiJ9LCJXZWVrTnVtYmVyaW5nIjp7IiRpZCI6IjMyNCIsIkZvcm1hdCI6MCwiSXNWaXNpYmxlIjpmYWxzZSwiTGFzdEtub3duVmlzaWJpbGl0eVN0YXRlIjpmYWxzZX0sIklkIjoiZDA4ZDk1YzgtN2YwYy00ZjNjLTk5M2EtMjFhNDJlMWVkNzJjIiwiSW1wb3J0SWQiOm51bGwsIlRpdGxlIjoiTW9kZWwgdHJhaW5pbmcgJmRldmVsb3BtZW50IiwiTm90ZSI6bnVsbCwiSHlwZXJsaW5rIjp7IiRpZCI6IjMyNSIsIkFkZHJlc3MiOiIiLCJTdWJBZGRyZXNzIjoiIn0sIklzQ2hhbmdlZCI6ZmFsc2UsIklzTmV3IjpmYWxzZX0seyIkaWQiOiIzMjYiLCJHcm91cE5hbWUiOm51bGwsIlN0YXJ0RGF0ZSI6IjIwMjEtMDUtMTZUMDA6MDA6MDAiLCJFbmREYXRlIjoiMjAyMS0wNS0yM1QyMzo1OTowMCIsIlBlcmNlbnRhZ2VDb21wbGV0ZSI6MC4wLCJTdHlsZSI6eyIkaWQiOiIzMjciLCJTaGFwZSI6NywiU2hhcGVUaGlja25lc3MiOjEsIkR1cmF0aW9uRm9ybWF0IjowLCJJbmNsdWRlTm9uV29ya2luZ0RheXNJbkR1cmF0aW9uIjpmYWxzZSwiUGVyY2VudGFnZUNvbXBsZXRlU3R5bGUiOnsiJGlkIjoiMzI4IiwiRm9udFNldHRpbmdzIjp7IiRpZCI6IjMyOS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aWQiOiIzMzAiLCJDb2xvciI6eyIkaWQiOiIzMzEiLCJBIjo4OSwiUiI6MCwiRyI6MCwiQiI6MH19LCJJc1Zpc2libGUiOnRydWUsIldpZHRoIjowLjAsIkhlaWdodCI6MC4wLCJCb3JkZXJTdHlsZSI6eyIkaWQiOiIzMzIiLCJMaW5lQ29sb3IiOm51bGwsIkxpbmVXZWlnaHQiOjAuMCwiTGluZVR5cGUiOjAsIlBhcmVudFN0eWxlIjpudWxsfSwiUGFyZW50U3R5bGUiOm51bGx9LCJEdXJhdGlvblN0eWxlIjp7IiRpZCI6IjMzMyIsIkZvbnRTZXR0aW5ncyI6eyIkaWQiOiIzMzQiLCJGb250U2l6ZSI6MTAsIkZvbnROYW1lIjoiQ2FsaWJyaSIsIklzQm9sZCI6ZmFsc2UsIklzSXRhbGljIjpmYWxzZSwiSXNVbmRlcmxpbmVkIjpmYWxzZSwiUGFyZW50U3R5bGUiOm51bGx9LCJBdXRvU2l6ZSI6MCwiRm9yZWdyb3VuZCI6eyIkaWQiOiIzMzUiLCJDb2xvciI6eyIkaWQiOiIzMzY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aWQiOiIzMzciLCJDb2xvciI6eyIkcmVmIjoiMzMxIn19LCJJc1Zpc2libGUiOnRydWUsIldpZHRoIjowLjAsIkhlaWdodCI6MC4wLCJCb3JkZXJTdHlsZSI6eyIkaWQiOiIzMzgiLCJMaW5lQ29sb3IiOm51bGwsIkxpbmVXZWlnaHQiOjAuMCwiTGluZVR5cGUiOjAsIlBhcmVudFN0eWxlIjpudWxsfSwiUGFyZW50U3R5bGUiOm51bGx9LCJIb3Jpem9udGFsQ29ubmVjdG9yU3R5bGUiOnsiJGlkIjoiMzM5IiwiTGluZUNvbG9yIjp7IiRpZCI6IjM0MCIsIiR0eXBlIjoiTkxSRS5Db21tb24uRG9tLlNvbGlkQ29sb3JCcnVzaCwgTkxSRS5Db21tb24iLCJDb2xvciI6eyIkaWQiOiIzNDEiLCJBIjoyNTUsIlIiOjIwNCwiRyI6MjA0LCJCIjoyMDR9fSwiTGluZVdlaWdodCI6MS4wLCJMaW5lVHlwZSI6MCwiUGFyZW50U3R5bGUiOm51bGx9LCJWZXJ0aWNhbENvbm5lY3RvclN0eWxlIjp7IiRpZCI6IjM0MiIsIkxpbmVDb2xvciI6eyIkaWQiOiIzNDMiLCIkdHlwZSI6Ik5MUkUuQ29tbW9uLkRvbS5Tb2xpZENvbG9yQnJ1c2gsIE5MUkUuQ29tbW9uIiwiQ29sb3IiOnsiJGlkIjoiMzQ0IiwiQSI6MjU1LCJSIjoyMDQsIkciOjIwNCwiQiI6MjA0fX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ZmFsc2UsIlBlcmNlbnRhZ2VDb21wbGV0ZVNoYXBlT3BhY2l0eSI6MzUsIlNoYXBlU3R5bGUiOnsiJGlkIjoiMzQ1IiwiTWFyZ2luIjp7IiRyZWYiOiIxMDUifSwiUGFkZGluZyI6eyIkcmVmIjoiMTA2In0sIkJhY2tncm91bmQiOnsiJGlkIjoiMzQ2IiwiQ29sb3IiOnsiJGlkIjoiMzQ3IiwiQSI6MjU1LCJSIjo5MSwiRyI6MTU1LCJCIjoyMTN9fSwiSXNWaXNpYmxlIjp0cnVlLCJXaWR0aCI6MC4wLCJIZWlnaHQiOjE2LjAsIkJvcmRlclN0eWxlIjp7IiRpZCI6IjM0OCIsIkxpbmVDb2xvciI6eyIkaWQiOiIzNDkiLCIkdHlwZSI6Ik5MUkUuQ29tbW9uLkRvbS5Tb2xpZENvbG9yQnJ1c2gsIE5MUkUuQ29tbW9uIiwiQ29sb3IiOnsiJGlkIjoiMzUwIiwiQSI6MjU1LCJSIjoyNTUsIkciOjAsIkIiOjB9fSwiTGluZVdlaWdodCI6MC4wLCJMaW5lVHlwZSI6MCwiUGFyZW50U3R5bGUiOm51bGx9LCJQYXJlbnRTdHlsZSI6bnVsbH0sIlRpdGxlU3R5bGUiOnsiJGlkIjoiMzUxIiwiRm9udFNldHRpbmdzIjp7IiRpZCI6IjM1MiIsIkZvbnRTaXplIjoxMSwiRm9udE5hbWUiOiJDYWxpYnJpIiwiSXNCb2xkIjp0cnVlLCJJc0l0YWxpYyI6ZmFsc2UsIklzVW5kZXJsaW5lZCI6ZmFsc2UsIlBhcmVudFN0eWxlIjpudWxsfSwiQXV0b1NpemUiOjAsIkZvcmVncm91bmQiOnsiJGlkIjoiMzUzIiwiQ29sb3IiOnsiJGlkIjoiMzU0IiwiQSI6MjU1LCJSIjowLCJHIjowLCJCIjowfX0sIk1heFdpZHRoIjo5NjAuMC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GlkIjoiMzU1IiwiQ29sb3IiOnsiJHJlZiI6IjMzMSJ9fSwiSXNWaXNpYmxlIjp0cnVlLCJXaWR0aCI6MC4wLCJIZWlnaHQiOjAuMCwiQm9yZGVyU3R5bGUiOnsiJGlkIjoiMzU2IiwiTGluZUNvbG9yIjpudWxsLCJMaW5lV2VpZ2h0IjowLjAsIkxpbmVUeXBlIjowLCJQYXJlbnRTdHlsZSI6bnVsbH0sIlBhcmVudFN0eWxlIjpudWxsfSwiRGF0ZVN0eWxlIjp7IiRpZCI6IjM1NyIsIkZvbnRTZXR0aW5ncyI6eyIkaWQiOiIzNTgiLCJGb250U2l6ZSI6MTAsIkZvbnROYW1lIjoiQ2FsaWJyaSIsIklzQm9sZCI6ZmFsc2UsIklzSXRhbGljIjpmYWxzZSwiSXNVbmRlcmxpbmVkIjpmYWxzZSwiUGFyZW50U3R5bGUiOm51bGx9LCJBdXRvU2l6ZSI6MCwiRm9yZWdyb3VuZCI6eyIkaWQiOiIzNTkiLCJDb2xvciI6eyIkaWQiOiIzNjA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GlkIjoiMzYxIiwiQ29sb3IiOnsiJHJlZiI6IjMzMSJ9fSwiSXNWaXNpYmxlIjp0cnVlLCJXaWR0aCI6MC4wLCJIZWlnaHQiOjAuMCwiQm9yZGVyU3R5bGUiOnsiJGlkIjoiMzYyIiwiTGluZUNvbG9yIjpudWxsLCJMaW5lV2VpZ2h0IjowLjAsIkxpbmVUeXBlIjowLCJQYXJlbnRTdHlsZSI6bnVsbH0sIlBhcmVudFN0eWxlIjpudWxsfSwiRGF0ZUZvcm1hdCI6eyIkcmVmIjoiMTI2In0sIldlZWtOdW1iZXJpbmciOnsiJGlkIjoiMzYzIiwiRm9ybWF0IjowLCJJc1Zpc2libGUiOmZhbHNlLCJMYXN0S25vd25WaXNpYmlsaXR5U3RhdGUiOmZhbHNlfSwiSXNWaXNpYmxlIjp0cnVlLCJQYXJlbnRTdHlsZSI6bnVsbH0sIkluZGV4Ijo0LCJTbWFydER1cmF0aW9uQWN0aXZhdGVkIjpmYWxzZSwiRGF0ZUZvcm1hdCI6eyIkcmVmIjoiMTI2In0sIldlZWtOdW1iZXJpbmciOnsiJGlkIjoiMzY0IiwiRm9ybWF0IjowLCJJc1Zpc2libGUiOmZhbHNlLCJMYXN0S25vd25WaXNpYmlsaXR5U3RhdGUiOmZhbHNlfSwiSWQiOiIzMjBjOTNhMi1iZjlhLTRmNjctYjE2Mi02MGMwOWJmYmUxNGQiLCJJbXBvcnRJZCI6bnVsbCwiVGl0bGUiOiJNaWR0ZXJtIEV4YW1zIChTZWNvbmQgdGVybSkiLCJOb3RlIjpudWxsLCJIeXBlcmxpbmsiOnsiJGlkIjoiMzY1IiwiQWRkcmVzcyI6IiIsIlN1YkFkZHJlc3MiOiIifSwiSXNDaGFuZ2VkIjpmYWxzZSwiSXNOZXciOmZhbHNlfSx7IiRpZCI6IjM2NiIsIkdyb3VwTmFtZSI6bnVsbCwiU3RhcnREYXRlIjoiMjAyMS0wNS0yNFQwMDowMDowMFoiLCJFbmREYXRlIjoiMjAyMS0wNi0yMFQyMzo1OTowMFoiLCJQZXJjZW50YWdlQ29tcGxldGUiOm51bGwsIlN0eWxlIjp7IiRpZCI6IjM2NyIsIlNoYXBlIjo3LCJTaGFwZVRoaWNrbmVzcyI6MSwiRHVyYXRpb25Gb3JtYXQiOjAsIkluY2x1ZGVOb25Xb3JraW5nRGF5c0luRHVyYXRpb24iOmZhbHNlLCJQZXJjZW50YWdlQ29tcGxldGVTdHlsZSI6eyIkaWQiOiIzNjgiLCJGb250U2V0dGluZ3MiOnsiJGlkIjoiMzY5IiwiRm9udFNpemUiOjEwLCJGb250TmFtZSI6IkNhbGlicmkiLCJJc0JvbGQiOmZhbHNlLCJJc0l0YWxpYyI6ZmFsc2UsIklzVW5kZXJsaW5lZCI6ZmFsc2UsIlBhcmVudFN0eWxlIjpudWxs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yZWYiOiI5MCJ9LCJJc1Zpc2libGUiOnRydWUsIldpZHRoIjowLjAsIkhlaWdodCI6MC4wLCJCb3JkZXJTdHlsZSI6eyIkaWQiOiIzNzAiLCJMaW5lQ29sb3IiOm51bGwsIkxpbmVXZWlnaHQiOjAuMCwiTGluZVR5cGUiOjAsIlBhcmVudFN0eWxlIjpudWxsfSwiUGFyZW50U3R5bGUiOm51bGx9LCJEdXJhdGlvblN0eWxlIjp7IiRpZCI6IjM3MSIsIkZvbnRTZXR0aW5ncyI6eyIkaWQiOiIzNzIiLCJGb250U2l6ZSI6MTAsIkZvbnROYW1lIjoiQ2FsaWJyaSIsIklzQm9sZCI6ZmFsc2UsIklzSXRhbGljIjpmYWxzZSwiSXNVbmRlcmxpbmVkIjpmYWxzZSwiUGFyZW50U3R5bGUiOm51bGx9LCJBdXRvU2l6ZSI6MCwiRm9yZWdyb3VuZCI6eyIkcmVmIjoiOTMifSwiTWF4V2lkdGgiOjIwMC4wLCJNYXhIZWlnaHQiOiJJbmZpbml0eSIsIlNtYXJ0Rm9yZWdyb3VuZElzQWN0aXZlIjpmYWxzZSwiSG9yaXpvbnRhbEFsaWdubWVudCI6MCwiVmVydGljYWxBbGlnbm1lbnQiOjAsIlNtYXJ0Rm9yZWdyb3VuZCI6bnVsbCwiQmFja2dyb3VuZEZpbGxUeXBlIjowLCJNYXJnaW4iOnsiJHJlZiI6Ijk1In0sIlBhZGRpbmciOnsiJHJlZiI6Ijk2In0sIkJhY2tncm91bmQiOnsiJHJlZiI6Ijk3In0sIklzVmlzaWJsZSI6dHJ1ZSwiV2lkdGgiOjAuMCwiSGVpZ2h0IjowLjAsIkJvcmRlclN0eWxlIjp7IiRpZCI6IjM3MyIsIkxpbmVDb2xvciI6bnVsbCwiTGluZVdlaWdodCI6MC4wLCJMaW5lVHlwZSI6MCwiUGFyZW50U3R5bGUiOm51bGx9LCJQYXJlbnRTdHlsZSI6bnVsbH0sIkhvcml6b250YWxDb25uZWN0b3JTdHlsZSI6eyIkaWQiOiIzNzQiLCJMaW5lQ29sb3IiOnsiJHJlZiI6Ijk5In0sIkxpbmVXZWlnaHQiOjEuMCwiTGluZVR5cGUiOjAsIlBhcmVudFN0eWxlIjpudWxsfSwiVmVydGljYWxDb25uZWN0b3JTdHlsZSI6eyIkaWQiOiIzNzUiLCJMaW5lQ29sb3IiOnsiJHJlZiI6IjEwMiJ9LCJMaW5lV2VpZ2h0IjowLjAsIkxpbmVUeXBlIjowLCJQYXJlbnRTdHlsZSI6bnVsbH0sIk1hcmdpbiI6bnVsbCwiU3RhcnREYXRlUG9zaXRpb24iOjQsIkVuZERhdGVQb3NpdGlvbiI6NCwiRGF0ZUlzVmlzaWJsZSI6dHJ1ZSwiVGl0bGVQb3NpdGlvbiI6NSwiRHVyYXRpb25Qb3NpdGlvbiI6NiwiUGVyY2VudGFnZUNvbXBsZXRlZFBvc2l0aW9uIjo2LCJTcGFjaW5nIjo1LCJJc0JlbG93VGltZWJhbmQiOmZhbHNlLCJQZXJjZW50YWdlQ29tcGxldGVTaGFwZU9wYWNpdHkiOjM1LCJTaGFwZVN0eWxlIjp7IiRpZCI6IjM3NiIsIk1hcmdpbiI6eyIkcmVmIjoiMTA1In0sIlBhZGRpbmciOnsiJHJlZiI6IjEwNiJ9LCJCYWNrZ3JvdW5kIjp7IiRpZCI6IjM3NyIsIkNvbG9yIjp7IiRpZCI6IjM3OCIsIkEiOjI1NSwiUiI6OTEsIkciOjE1NSwiQiI6MjEzfX0sIklzVmlzaWJsZSI6dHJ1ZSwiV2lkdGgiOjAuMCwiSGVpZ2h0IjoxNi4wLCJCb3JkZXJTdHlsZSI6eyIkaWQiOiIzNzkiLCJMaW5lQ29sb3IiOnsiJHJlZiI6IjExMCJ9LCJMaW5lV2VpZ2h0IjowLjAsIkxpbmVUeXBlIjowLCJQYXJlbnRTdHlsZSI6bnVsbH0sIlBhcmVudFN0eWxlIjpudWxsfSwiVGl0bGVTdHlsZSI6eyIkaWQiOiIzODAiLCJGb250U2V0dGluZ3MiOnsiJGlkIjoiMzgxIiwiRm9udFNpemUiOjExLCJGb250TmFtZSI6IkNhbGlicmkiLCJJc0JvbGQiOnRydWUsIklzSXRhbGljIjpmYWxzZSwiSXNVbmRlcmxpbmVkIjpmYWxzZSwiUGFyZW50U3R5bGUiOm51bGx9LCJBdXRvU2l6ZSI6MCwiRm9yZWdyb3VuZCI6eyIkcmVmIjoiMTE0In0sIk1heFdpZHRoIjo3MjAuMC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HJlZiI6IjExOCJ9LCJJc1Zpc2libGUiOnRydWUsIldpZHRoIjowLjAsIkhlaWdodCI6MC4wLCJCb3JkZXJTdHlsZSI6eyIkaWQiOiIzODIiLCJMaW5lQ29sb3IiOm51bGwsIkxpbmVXZWlnaHQiOjAuMCwiTGluZVR5cGUiOjAsIlBhcmVudFN0eWxlIjpudWxsfSwiUGFyZW50U3R5bGUiOm51bGx9LCJEYXRlU3R5bGUiOnsiJGlkIjoiMzgzIiwiRm9udFNldHRpbmdzIjp7IiRpZCI6IjM4NCIsIkZvbnRTaXplIjoxMCwiRm9udE5hbWUiOiJDYWxpYnJpIiwiSXNCb2xkIjpmYWxzZSwiSXNJdGFsaWMiOmZhbHNlLCJJc1VuZGVybGluZWQiOmZhbHNlLCJQYXJlbnRTdHlsZSI6bnVsbH0sIkF1dG9TaXplIjowLCJGb3JlZ3JvdW5kIjp7IiRyZWYiOiIxMjEi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cmVmIjoiMTI1In0sIklzVmlzaWJsZSI6dHJ1ZSwiV2lkdGgiOjAuMCwiSGVpZ2h0IjowLjAsIkJvcmRlclN0eWxlIjp7IiRpZCI6IjM4NSIsIkxpbmVDb2xvciI6bnVsbCwiTGluZVdlaWdodCI6MC4wLCJMaW5lVHlwZSI6MCwiUGFyZW50U3R5bGUiOm51bGx9LCJQYXJlbnRTdHlsZSI6bnVsbH0sIkRhdGVGb3JtYXQiOnsiJHJlZiI6IjEyNiJ9LCJXZWVrTnVtYmVyaW5nIjp7IiRpZCI6IjM4NiIsIkZvcm1hdCI6MCwiSXNWaXNpYmxlIjpmYWxzZSwiTGFzdEtub3duVmlzaWJpbGl0eVN0YXRlIjpmYWxzZX0sIklzVmlzaWJsZSI6dHJ1ZSwiUGFyZW50U3R5bGUiOm51bGx9LCJJbmRleCI6NSwiU21hcnREdXJhdGlvbkFjdGl2YXRlZCI6ZmFsc2UsIkRhdGVGb3JtYXQiOnsiJHJlZiI6IjEyNiJ9LCJXZWVrTnVtYmVyaW5nIjp7IiRpZCI6IjM4NyIsIkZvcm1hdCI6MCwiSXNWaXNpYmxlIjpmYWxzZSwiTGFzdEtub3duVmlzaWJpbGl0eVN0YXRlIjpmYWxzZX0sIklkIjoiZWUwNTI4MTgtOWNjNi00ZmMwLTg1MDAtYjVkYTBiYzBiZWM5IiwiSW1wb3J0SWQiOm51bGwsIlRpdGxlIjoiUHJvamVjdCBEb2N1bWVudGF0aW9uIiwiTm90ZSI6bnVsbCwiSHlwZXJsaW5rIjp7IiRpZCI6IjM4OCIsIkFkZHJlc3MiOiIiLCJTdWJBZGRyZXNzIjoiIn0sIklzQ2hhbmdlZCI6ZmFsc2UsIklzTmV3IjpmYWxzZX0seyIkaWQiOiIzODkiLCJHcm91cE5hbWUiOm51bGwsIlN0YXJ0RGF0ZSI6IjIwMjEtMDYtMjBUMDA6MDA6MDAiLCJFbmREYXRlIjoiMjAyMS0wOC0xMlQyMzo1OTowMCIsIlBlcmNlbnRhZ2VDb21wbGV0ZSI6MC4wLCJTdHlsZSI6eyIkaWQiOiIzOTAiLCJTaGFwZSI6NywiU2hhcGVUaGlja25lc3MiOjEsIkR1cmF0aW9uRm9ybWF0IjowLCJJbmNsdWRlTm9uV29ya2luZ0RheXNJbkR1cmF0aW9uIjpmYWxzZSwiUGVyY2VudGFnZUNvbXBsZXRlU3R5bGUiOnsiJGlkIjoiMzkxIiwiRm9udFNldHRpbmdzIjp7IiRpZCI6IjM5MiIsIkZvbnRTaXplIjoxMCwiRm9udE5hbWUiOiJDYWxpYnJpIiwiSXNCb2xkIjpmYWxzZSwiSXNJdGFsaWMiOmZhbHNlLCJJc1VuZGVybGluZWQiOmZhbHNlLCJQYXJlbnRTdHlsZSI6bnVsbH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aWQiOiIzOTMiLCJDb2xvciI6eyIkaWQiOiIzOTQiLCJBIjo4OSwiUiI6MCwiRyI6MCwiQiI6MH19LCJJc1Zpc2libGUiOnRydWUsIldpZHRoIjowLjAsIkhlaWdodCI6MC4wLCJCb3JkZXJTdHlsZSI6eyIkaWQiOiIzOTUiLCJMaW5lQ29sb3IiOm51bGwsIkxpbmVXZWlnaHQiOjAuMCwiTGluZVR5cGUiOjAsIlBhcmVudFN0eWxlIjpudWxsfSwiUGFyZW50U3R5bGUiOm51bGx9LCJEdXJhdGlvblN0eWxlIjp7IiRpZCI6IjM5NiIsIkZvbnRTZXR0aW5ncyI6eyIkaWQiOiIzOTciLCJGb250U2l6ZSI6MTAsIkZvbnROYW1lIjoiQ2FsaWJyaSIsIklzQm9sZCI6ZmFsc2UsIklzSXRhbGljIjpmYWxzZSwiSXNVbmRlcmxpbmVkIjpmYWxzZSwiUGFyZW50U3R5bGUiOm51bGx9LCJBdXRvU2l6ZSI6MCwiRm9yZWdyb3VuZCI6eyIkaWQiOiIzOTgiLCJDb2xvciI6eyIkaWQiOiIzOTk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aWQiOiI0MDAiLCJDb2xvciI6eyIkcmVmIjoiMzk0In19LCJJc1Zpc2libGUiOnRydWUsIldpZHRoIjowLjAsIkhlaWdodCI6MC4wLCJCb3JkZXJTdHlsZSI6eyIkaWQiOiI0MDEiLCJMaW5lQ29sb3IiOm51bGwsIkxpbmVXZWlnaHQiOjAuMCwiTGluZVR5cGUiOjAsIlBhcmVudFN0eWxlIjpudWxsfSwiUGFyZW50U3R5bGUiOm51bGx9LCJIb3Jpem9udGFsQ29ubmVjdG9yU3R5bGUiOnsiJGlkIjoiNDAyIiwiTGluZUNvbG9yIjp7IiRpZCI6IjQwMyIsIiR0eXBlIjoiTkxSRS5Db21tb24uRG9tLlNvbGlkQ29sb3JCcnVzaCwgTkxSRS5Db21tb24iLCJDb2xvciI6eyIkaWQiOiI0MDQiLCJBIjoyNTUsIlIiOjIwNCwiRyI6MjA0LCJCIjoyMDR9fSwiTGluZVdlaWdodCI6MS4wLCJMaW5lVHlwZSI6MCwiUGFyZW50U3R5bGUiOm51bGx9LCJWZXJ0aWNhbENvbm5lY3RvclN0eWxlIjp7IiRpZCI6IjQwNSIsIkxpbmVDb2xvciI6eyIkaWQiOiI0MDYiLCIkdHlwZSI6Ik5MUkUuQ29tbW9uLkRvbS5Tb2xpZENvbG9yQnJ1c2gsIE5MUkUuQ29tbW9uIiwiQ29sb3IiOnsiJGlkIjoiNDA3IiwiQSI6MjU1LCJSIjoyMDQsIkciOjIwNCwiQiI6MjA0fX0sIkxpbmVXZWlnaHQiOjAuMCwiTGluZVR5cGUiOjAsIlBhcmVudFN0eWxlIjpudWxsfSwiTWFyZ2luIjpudWxsLCJTdGFydERhdGVQb3NpdGlvbiI6NCwiRW5kRGF0ZVBvc2l0aW9uIjo0LCJEYXRlSXNWaXNpYmxlIjp0cnVlLCJUaXRsZVBvc2l0aW9uIjo1LCJEdXJhdGlvblBvc2l0aW9uIjo2LCJQZXJjZW50YWdlQ29tcGxldGVkUG9zaXRpb24iOjYsIlNwYWNpbmciOjUsIklzQmVsb3dUaW1lYmFuZCI6ZmFsc2UsIlBlcmNlbnRhZ2VDb21wbGV0ZVNoYXBlT3BhY2l0eSI6MzUsIlNoYXBlU3R5bGUiOnsiJGlkIjoiNDA4IiwiTWFyZ2luIjp7IiRyZWYiOiIxMDUifSwiUGFkZGluZyI6eyIkcmVmIjoiMTA2In0sIkJhY2tncm91bmQiOnsiJGlkIjoiNDA5IiwiQ29sb3IiOnsiJGlkIjoiNDEwIiwiQSI6MjU1LCJSIjo5MSwiRyI6MTU1LCJCIjoyMTN9fSwiSXNWaXNpYmxlIjp0cnVlLCJXaWR0aCI6MC4wLCJIZWlnaHQiOjE2LjAsIkJvcmRlclN0eWxlIjp7IiRpZCI6IjQxMSIsIkxpbmVDb2xvciI6eyIkaWQiOiI0MTIiLCIkdHlwZSI6Ik5MUkUuQ29tbW9uLkRvbS5Tb2xpZENvbG9yQnJ1c2gsIE5MUkUuQ29tbW9uIiwiQ29sb3IiOnsiJGlkIjoiNDEzIiwiQSI6MjU1LCJSIjoyNTUsIkciOjAsIkIiOjB9fSwiTGluZVdlaWdodCI6MC4wLCJMaW5lVHlwZSI6MCwiUGFyZW50U3R5bGUiOm51bGx9LCJQYXJlbnRTdHlsZSI6bnVsbH0sIlRpdGxlU3R5bGUiOnsiJGlkIjoiNDE0IiwiRm9udFNldHRpbmdzIjp7IiRpZCI6IjQxNSIsIkZvbnRTaXplIjoxMSwiRm9udE5hbWUiOiJDYWxpYnJpIiwiSXNCb2xkIjp0cnVlLCJJc0l0YWxpYyI6ZmFsc2UsIklzVW5kZXJsaW5lZCI6ZmFsc2UsIlBhcmVudFN0eWxlIjpudWxsfSwiQXV0b1NpemUiOjAsIkZvcmVncm91bmQiOnsiJGlkIjoiNDE2IiwiQ29sb3IiOnsiJGlkIjoiNDE3IiwiQSI6MjU1LCJSIjowLCJHIjowLCJCIjowfX0sIk1heFdpZHRoIjo5NjAuMCwiTWF4SGVpZ2h0IjoiSW5maW5pdHkiLCJTbWFydEZvcmVncm91bmRJc0FjdGl2ZSI6ZmFsc2UsIkhvcml6b250YWxBbGlnbm1lbnQiOjAsIlZlcnRpY2FsQWxpZ25tZW50IjowLCJTbWFydEZvcmVncm91bmQiOm51bGwsIkJhY2tncm91bmRGaWxsVHlwZSI6MCwiTWFyZ2luIjp7IiRyZWYiOiIxMTYifSwiUGFkZGluZyI6eyIkcmVmIjoiMTE3In0sIkJhY2tncm91bmQiOnsiJGlkIjoiNDE4IiwiQ29sb3IiOnsiJHJlZiI6IjM5NCJ9fSwiSXNWaXNpYmxlIjp0cnVlLCJXaWR0aCI6MC4wLCJIZWlnaHQiOjAuMCwiQm9yZGVyU3R5bGUiOnsiJGlkIjoiNDE5IiwiTGluZUNvbG9yIjpudWxsLCJMaW5lV2VpZ2h0IjowLjAsIkxpbmVUeXBlIjowLCJQYXJlbnRTdHlsZSI6bnVsbH0sIlBhcmVudFN0eWxlIjpudWxsfSwiRGF0ZVN0eWxlIjp7IiRpZCI6IjQyMCIsIkZvbnRTZXR0aW5ncyI6eyIkaWQiOiI0MjEiLCJGb250U2l6ZSI6MTAsIkZvbnROYW1lIjoiQ2FsaWJyaSIsIklzQm9sZCI6ZmFsc2UsIklzSXRhbGljIjpmYWxzZSwiSXNVbmRlcmxpbmVkIjpmYWxzZSwiUGFyZW50U3R5bGUiOm51bGx9LCJBdXRvU2l6ZSI6MCwiRm9yZWdyb3VuZCI6eyIkaWQiOiI0MjIiLCJDb2xvciI6eyIkaWQiOiI0MjMiLCJBIjoyNTUsIlIiOjY4LCJHIjo4NCwiQiI6MTA2fX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GlkIjoiNDI0IiwiQ29sb3IiOnsiJHJlZiI6IjM5NCJ9fSwiSXNWaXNpYmxlIjp0cnVlLCJXaWR0aCI6MC4wLCJIZWlnaHQiOjAuMCwiQm9yZGVyU3R5bGUiOnsiJGlkIjoiNDI1IiwiTGluZUNvbG9yIjpudWxsLCJMaW5lV2VpZ2h0IjowLjAsIkxpbmVUeXBlIjowLCJQYXJlbnRTdHlsZSI6bnVsbH0sIlBhcmVudFN0eWxlIjpudWxsfSwiRGF0ZUZvcm1hdCI6eyIkcmVmIjoiMTI2In0sIldlZWtOdW1iZXJpbmciOnsiJGlkIjoiNDI2IiwiRm9ybWF0IjowLCJJc1Zpc2libGUiOmZhbHNlLCJMYXN0S25vd25WaXNpYmlsaXR5U3RhdGUiOmZhbHNlfSwiSXNWaXNpYmxlIjp0cnVlLCJQYXJlbnRTdHlsZSI6bnVsbH0sIkluZGV4Ijo2LCJTbWFydER1cmF0aW9uQWN0aXZhdGVkIjpmYWxzZSwiRGF0ZUZvcm1hdCI6eyIkcmVmIjoiMTI2In0sIldlZWtOdW1iZXJpbmciOnsiJGlkIjoiNDI3IiwiRm9ybWF0IjowLCJJc1Zpc2libGUiOmZhbHNlLCJMYXN0S25vd25WaXNpYmlsaXR5U3RhdGUiOmZhbHNlfSwiSWQiOiI5ZTkwMDI0MC1mOTZkLTQxNjAtOWU1OC1iMzQ3OTg4NDkyYWQiLCJJbXBvcnRJZCI6bnVsbCwiVGl0bGUiOiJwcmVwYXJhdGlvbiBvZiBGaW5hbCBwcmVzZW50YXRpb24iLCJOb3RlIjpudWxsLCJIeXBlcmxpbmsiOnsiJGlkIjoiNDI4IiwiQWRkcmVzcyI6IiIsIlN1YkFkZHJlc3MiOiIifSwiSXNDaGFuZ2VkIjpmYWxzZSwiSXNOZXciOmZhbHNlfSx7IiRpZCI6IjQyOSIsIkdyb3VwTmFtZSI6bnVsbCwiU3RhcnREYXRlIjoiMjAyMS0wNy0wM1QwMDowMDowMCIsIkVuZERhdGUiOiIyMDIxLTA3LTI5VDIzOjU5OjAwIiwiUGVyY2VudGFnZUNvbXBsZXRlIjowLjAsIlN0eWxlIjp7IiRpZCI6IjQzMCIsIlNoYXBlIjo3LCJTaGFwZVRoaWNrbmVzcyI6MSwiRHVyYXRpb25Gb3JtYXQiOjAsIkluY2x1ZGVOb25Xb3JraW5nRGF5c0luRHVyYXRpb24iOmZhbHNlLCJQZXJjZW50YWdlQ29tcGxldGVTdHlsZSI6eyIkaWQiOiI0MzEiLCJGb250U2V0dGluZ3MiOnsiJGlkIjoiNDMyIiwiRm9udFNpemUiOjEwLCJGb250TmFtZSI6IkNhbGlicmkiLCJJc0JvbGQiOmZhbHNlLCJJc0l0YWxpYyI6ZmFsc2UsIklzVW5kZXJsaW5lZCI6ZmFsc2UsIlBhcmVudFN0eWxlIjpudWxs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pZCI6IjQzMyIsIkNvbG9yIjp7IiRpZCI6IjQzNCIsIkEiOjg5LCJSIjowLCJHIjowLCJCIjowfX0sIklzVmlzaWJsZSI6dHJ1ZSwiV2lkdGgiOjAuMCwiSGVpZ2h0IjowLjAsIkJvcmRlclN0eWxlIjp7IiRpZCI6IjQzNSIsIkxpbmVDb2xvciI6bnVsbCwiTGluZVdlaWdodCI6MC4wLCJMaW5lVHlwZSI6MCwiUGFyZW50U3R5bGUiOm51bGx9LCJQYXJlbnRTdHlsZSI6bnVsbH0sIkR1cmF0aW9uU3R5bGUiOnsiJGlkIjoiNDM2IiwiRm9udFNldHRpbmdzIjp7IiRpZCI6IjQzNyIsIkZvbnRTaXplIjoxMCwiRm9udE5hbWUiOiJDYWxpYnJpIiwiSXNCb2xkIjpmYWxzZSwiSXNJdGFsaWMiOmZhbHNlLCJJc1VuZGVybGluZWQiOmZhbHNlLCJQYXJlbnRTdHlsZSI6bnVsbH0sIkF1dG9TaXplIjowLCJGb3JlZ3JvdW5kIjp7IiRpZCI6IjQzOCIsIkNvbG9yIjp7IiRpZCI6IjQzO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pZCI6IjQ0MCIsIkNvbG9yIjp7IiRyZWYiOiI0MzQifX0sIklzVmlzaWJsZSI6dHJ1ZSwiV2lkdGgiOjAuMCwiSGVpZ2h0IjowLjAsIkJvcmRlclN0eWxlIjp7IiRpZCI6IjQ0MSIsIkxpbmVDb2xvciI6bnVsbCwiTGluZVdlaWdodCI6MC4wLCJMaW5lVHlwZSI6MCwiUGFyZW50U3R5bGUiOm51bGx9LCJQYXJlbnRTdHlsZSI6bnVsbH0sIkhvcml6b250YWxDb25uZWN0b3JTdHlsZSI6eyIkaWQiOiI0NDIiLCJMaW5lQ29sb3IiOnsiJGlkIjoiNDQzIiwiJHR5cGUiOiJOTFJFLkNvbW1vbi5Eb20uU29saWRDb2xvckJydXNoLCBOTFJFLkNvbW1vbiIsIkNvbG9yIjp7IiRpZCI6IjQ0NCIsIkEiOjI1NSwiUiI6MjA0LCJHIjoyMDQsIkIiOjIwNH19LCJMaW5lV2VpZ2h0IjoxLjAsIkxpbmVUeXBlIjowLCJQYXJlbnRTdHlsZSI6bnVsbH0sIlZlcnRpY2FsQ29ubmVjdG9yU3R5bGUiOnsiJGlkIjoiNDQ1IiwiTGluZUNvbG9yIjp7IiRpZCI6IjQ0NiIsIiR0eXBlIjoiTkxSRS5Db21tb24uRG9tLlNvbGlkQ29sb3JCcnVzaCwgTkxSRS5Db21tb24iLCJDb2xvciI6eyIkaWQiOiI0NDciLCJBIjoyNTUsIlIiOjIwNCwiRyI6MjA0LCJCIjoyMDR9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mYWxzZSwiUGVyY2VudGFnZUNvbXBsZXRlU2hhcGVPcGFjaXR5IjozNSwiU2hhcGVTdHlsZSI6eyIkaWQiOiI0NDgiLCJNYXJnaW4iOnsiJHJlZiI6IjEwNSJ9LCJQYWRkaW5nIjp7IiRyZWYiOiIxMDYifSwiQmFja2dyb3VuZCI6eyIkaWQiOiI0NDkiLCJDb2xvciI6eyIkaWQiOiI0NTAiLCJBIjoyNTUsIlIiOjkxLCJHIjoxNTUsIkIiOjIxM319LCJJc1Zpc2libGUiOnRydWUsIldpZHRoIjowLjAsIkhlaWdodCI6MTYuMCwiQm9yZGVyU3R5bGUiOnsiJGlkIjoiNDUxIiwiTGluZUNvbG9yIjp7IiRpZCI6IjQ1MiIsIiR0eXBlIjoiTkxSRS5Db21tb24uRG9tLlNvbGlkQ29sb3JCcnVzaCwgTkxSRS5Db21tb24iLCJDb2xvciI6eyIkaWQiOiI0NTMiLCJBIjoyNTUsIlIiOjI1NSwiRyI6MCwiQiI6MH19LCJMaW5lV2VpZ2h0IjowLjAsIkxpbmVUeXBlIjowLCJQYXJlbnRTdHlsZSI6bnVsbH0sIlBhcmVudFN0eWxlIjpudWxsfSwiVGl0bGVTdHlsZSI6eyIkaWQiOiI0NTQiLCJGb250U2V0dGluZ3MiOnsiJGlkIjoiNDU1IiwiRm9udFNpemUiOjExLCJGb250TmFtZSI6IkNhbGlicmkiLCJJc0JvbGQiOnRydWUsIklzSXRhbGljIjpmYWxzZSwiSXNVbmRlcmxpbmVkIjpmYWxzZSwiUGFyZW50U3R5bGUiOm51bGx9LCJBdXRvU2l6ZSI6MCwiRm9yZWdyb3VuZCI6eyIkaWQiOiI0NTYiLCJDb2xvciI6eyIkaWQiOiI0NTciLCJBIjoyNTUsIlIiOjAsIkciOjAsIkIiOjB9fSwiTWF4V2lkdGgiOjk2MC4wLCJNYXhIZWlnaHQiOiJJbmZpbml0eSIsIlNtYXJ0Rm9yZWdyb3VuZElzQWN0aXZlIjpmYWxzZSwiSG9yaXpvbnRhbEFsaWdubWVudCI6MCwiVmVydGljYWxBbGlnbm1lbnQiOjAsIlNtYXJ0Rm9yZWdyb3VuZCI6bnVsbCwiQmFja2dyb3VuZEZpbGxUeXBlIjowLCJNYXJnaW4iOnsiJHJlZiI6IjExNiJ9LCJQYWRkaW5nIjp7IiRyZWYiOiIxMTcifSwiQmFja2dyb3VuZCI6eyIkaWQiOiI0NTgiLCJDb2xvciI6eyIkcmVmIjoiNDM0In19LCJJc1Zpc2libGUiOnRydWUsIldpZHRoIjowLjAsIkhlaWdodCI6MC4wLCJCb3JkZXJTdHlsZSI6eyIkaWQiOiI0NTkiLCJMaW5lQ29sb3IiOm51bGwsIkxpbmVXZWlnaHQiOjAuMCwiTGluZVR5cGUiOjAsIlBhcmVudFN0eWxlIjpudWxsfSwiUGFyZW50U3R5bGUiOm51bGx9LCJEYXRlU3R5bGUiOnsiJGlkIjoiNDYwIiwiRm9udFNldHRpbmdzIjp7IiRpZCI6IjQ2MSIsIkZvbnRTaXplIjoxMCwiRm9udE5hbWUiOiJDYWxpYnJpIiwiSXNCb2xkIjpmYWxzZSwiSXNJdGFsaWMiOmZhbHNlLCJJc1VuZGVybGluZWQiOmZhbHNlLCJQYXJlbnRTdHlsZSI6bnVsbH0sIkF1dG9TaXplIjowLCJGb3JlZ3JvdW5kIjp7IiRpZCI6IjQ2MiIsIkNvbG9yIjp7IiRpZCI6IjQ2M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0NjQiLCJDb2xvciI6eyIkcmVmIjoiNDM0In19LCJJc1Zpc2libGUiOnRydWUsIldpZHRoIjowLjAsIkhlaWdodCI6MC4wLCJCb3JkZXJTdHlsZSI6eyIkaWQiOiI0NjUiLCJMaW5lQ29sb3IiOm51bGwsIkxpbmVXZWlnaHQiOjAuMCwiTGluZVR5cGUiOjAsIlBhcmVudFN0eWxlIjpudWxsfSwiUGFyZW50U3R5bGUiOm51bGx9LCJEYXRlRm9ybWF0Ijp7IiRyZWYiOiIxMjYifSwiV2Vla051bWJlcmluZyI6eyIkaWQiOiI0NjYiLCJGb3JtYXQiOjAsIklzVmlzaWJsZSI6ZmFsc2UsIkxhc3RLbm93blZpc2liaWxpdHlTdGF0ZSI6ZmFsc2V9LCJJc1Zpc2libGUiOnRydWUsIlBhcmVudFN0eWxlIjpudWxsfSwiSW5kZXgiOjcsIlNtYXJ0RHVyYXRpb25BY3RpdmF0ZWQiOmZhbHNlLCJEYXRlRm9ybWF0Ijp7IiRyZWYiOiIxMjYifSwiV2Vla051bWJlcmluZyI6eyIkaWQiOiI0NjciLCJGb3JtYXQiOjAsIklzVmlzaWJsZSI6ZmFsc2UsIkxhc3RLbm93blZpc2liaWxpdHlTdGF0ZSI6ZmFsc2V9LCJJZCI6IjlkM2U2OTEyLTI4MGYtNDY5YS1hNmQ1LTkyMGFlMTE0MzgyMSIsIkltcG9ydElkIjpudWxsLCJUaXRsZSI6IkZpbmFsIEV4YW1zIChTZWNvbmQgdGVybSkiLCJOb3RlIjpudWxsLCJIeXBlcmxpbmsiOnsiJGlkIjoiNDY4IiwiQWRkcmVzcyI6IiIsIlN1YkFkZHJlc3MiOiIifSwiSXNDaGFuZ2VkIjpmYWxzZSwiSXNOZXciOmZhbHNlfSx7IiRpZCI6IjQ2OSIsIkdyb3VwTmFtZSI6bnVsbCwiU3RhcnREYXRlIjoiMjAyMS0wOC0xNFQwMDowMDowMCIsIkVuZERhdGUiOiIyMDIxLTA4LTE2VDIzOjU5OjAwIiwiUGVyY2VudGFnZUNvbXBsZXRlIjowLjAsIlN0eWxlIjp7IiRpZCI6IjQ3MCIsIlNoYXBlIjo3LCJTaGFwZVRoaWNrbmVzcyI6MSwiRHVyYXRpb25Gb3JtYXQiOjAsIkluY2x1ZGVOb25Xb3JraW5nRGF5c0luRHVyYXRpb24iOmZhbHNlLCJQZXJjZW50YWdlQ29tcGxldGVTdHlsZSI6eyIkaWQiOiI0NzEiLCJGb250U2V0dGluZ3MiOnsiJGlkIjoiNDcyIiwiRm9udFNpemUiOjEwLCJGb250TmFtZSI6IkNhbGlicmkiLCJJc0JvbGQiOmZhbHNlLCJJc0l0YWxpYyI6ZmFsc2UsIklzVW5kZXJsaW5lZCI6ZmFsc2UsIlBhcmVudFN0eWxlIjpudWxsfSwiQXV0b1NpemUiOjAsIkZvcmVncm91bmQiOnsiJHJlZiI6Ijg2In0sIk1heFdpZHRoIjoyMDAuMCwiTWF4SGVpZ2h0IjoiSW5maW5pdHkiLCJTbWFydEZvcmVncm91bmRJc0FjdGl2ZSI6ZmFsc2UsIkhvcml6b250YWxBbGlnbm1lbnQiOjAsIlZlcnRpY2FsQWxpZ25tZW50IjowLCJTbWFydEZvcmVncm91bmQiOm51bGwsIkJhY2tncm91bmRGaWxsVHlwZSI6MCwiTWFyZ2luIjp7IiRyZWYiOiI4OCJ9LCJQYWRkaW5nIjp7IiRyZWYiOiI4OSJ9LCJCYWNrZ3JvdW5kIjp7IiRpZCI6IjQ3MyIsIkNvbG9yIjp7IiRpZCI6IjQ3NCIsIkEiOjg5LCJSIjowLCJHIjowLCJCIjowfX0sIklzVmlzaWJsZSI6dHJ1ZSwiV2lkdGgiOjAuMCwiSGVpZ2h0IjowLjAsIkJvcmRlclN0eWxlIjp7IiRpZCI6IjQ3NSIsIkxpbmVDb2xvciI6bnVsbCwiTGluZVdlaWdodCI6MC4wLCJMaW5lVHlwZSI6MCwiUGFyZW50U3R5bGUiOm51bGx9LCJQYXJlbnRTdHlsZSI6bnVsbH0sIkR1cmF0aW9uU3R5bGUiOnsiJGlkIjoiNDc2IiwiRm9udFNldHRpbmdzIjp7IiRpZCI6IjQ3NyIsIkZvbnRTaXplIjoxMCwiRm9udE5hbWUiOiJDYWxpYnJpIiwiSXNCb2xkIjpmYWxzZSwiSXNJdGFsaWMiOmZhbHNlLCJJc1VuZGVybGluZWQiOmZhbHNlLCJQYXJlbnRTdHlsZSI6bnVsbH0sIkF1dG9TaXplIjowLCJGb3JlZ3JvdW5kIjp7IiRpZCI6IjQ3OCIsIkNvbG9yIjp7IiRpZCI6IjQ3O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pZCI6IjQ4MCIsIkNvbG9yIjp7IiRyZWYiOiI0NzQifX0sIklzVmlzaWJsZSI6dHJ1ZSwiV2lkdGgiOjAuMCwiSGVpZ2h0IjowLjAsIkJvcmRlclN0eWxlIjp7IiRpZCI6IjQ4MSIsIkxpbmVDb2xvciI6bnVsbCwiTGluZVdlaWdodCI6MC4wLCJMaW5lVHlwZSI6MCwiUGFyZW50U3R5bGUiOm51bGx9LCJQYXJlbnRTdHlsZSI6bnVsbH0sIkhvcml6b250YWxDb25uZWN0b3JTdHlsZSI6eyIkaWQiOiI0ODIiLCJMaW5lQ29sb3IiOnsiJGlkIjoiNDgzIiwiJHR5cGUiOiJOTFJFLkNvbW1vbi5Eb20uU29saWRDb2xvckJydXNoLCBOTFJFLkNvbW1vbiIsIkNvbG9yIjp7IiRpZCI6IjQ4NCIsIkEiOjI1NSwiUiI6MjA0LCJHIjoyMDQsIkIiOjIwNH19LCJMaW5lV2VpZ2h0IjoxLjAsIkxpbmVUeXBlIjowLCJQYXJlbnRTdHlsZSI6bnVsbH0sIlZlcnRpY2FsQ29ubmVjdG9yU3R5bGUiOnsiJGlkIjoiNDg1IiwiTGluZUNvbG9yIjp7IiRpZCI6IjQ4NiIsIiR0eXBlIjoiTkxSRS5Db21tb24uRG9tLlNvbGlkQ29sb3JCcnVzaCwgTkxSRS5Db21tb24iLCJDb2xvciI6eyIkaWQiOiI0ODciLCJBIjoyNTUsIlIiOjIwNCwiRyI6MjA0LCJCIjoyMDR9fSwiTGluZVdlaWdodCI6MC4wLCJMaW5lVHlwZSI6MCwiUGFyZW50U3R5bGUiOm51bGx9LCJNYXJnaW4iOm51bGwsIlN0YXJ0RGF0ZVBvc2l0aW9uIjo0LCJFbmREYXRlUG9zaXRpb24iOjQsIkRhdGVJc1Zpc2libGUiOnRydWUsIlRpdGxlUG9zaXRpb24iOjUsIkR1cmF0aW9uUG9zaXRpb24iOjYsIlBlcmNlbnRhZ2VDb21wbGV0ZWRQb3NpdGlvbiI6NiwiU3BhY2luZyI6NSwiSXNCZWxvd1RpbWViYW5kIjpmYWxzZSwiUGVyY2VudGFnZUNvbXBsZXRlU2hhcGVPcGFjaXR5IjozNSwiU2hhcGVTdHlsZSI6eyIkaWQiOiI0ODgiLCJNYXJnaW4iOnsiJHJlZiI6IjEwNSJ9LCJQYWRkaW5nIjp7IiRyZWYiOiIxMDYifSwiQmFja2dyb3VuZCI6eyIkaWQiOiI0ODkiLCJDb2xvciI6eyIkaWQiOiI0OTAiLCJBIjoyNTUsIlIiOjkxLCJHIjoxNTUsIkIiOjIxM319LCJJc1Zpc2libGUiOnRydWUsIldpZHRoIjowLjAsIkhlaWdodCI6MTYuMCwiQm9yZGVyU3R5bGUiOnsiJGlkIjoiNDkxIiwiTGluZUNvbG9yIjp7IiRpZCI6IjQ5MiIsIiR0eXBlIjoiTkxSRS5Db21tb24uRG9tLlNvbGlkQ29sb3JCcnVzaCwgTkxSRS5Db21tb24iLCJDb2xvciI6eyIkaWQiOiI0OTMiLCJBIjoyNTUsIlIiOjI1NSwiRyI6MCwiQiI6MH19LCJMaW5lV2VpZ2h0IjowLjAsIkxpbmVUeXBlIjowLCJQYXJlbnRTdHlsZSI6bnVsbH0sIlBhcmVudFN0eWxlIjpudWxsfSwiVGl0bGVTdHlsZSI6eyIkaWQiOiI0OTQiLCJGb250U2V0dGluZ3MiOnsiJGlkIjoiNDk1IiwiRm9udFNpemUiOjExLCJGb250TmFtZSI6IkNhbGlicmkiLCJJc0JvbGQiOnRydWUsIklzSXRhbGljIjpmYWxzZSwiSXNVbmRlcmxpbmVkIjpmYWxzZSwiUGFyZW50U3R5bGUiOm51bGx9LCJBdXRvU2l6ZSI6MCwiRm9yZWdyb3VuZCI6eyIkaWQiOiI0OTYiLCJDb2xvciI6eyIkaWQiOiI0OTciLCJBIjoyNTUsIlIiOjAsIkciOjAsIkIiOjB9fSwiTWF4V2lkdGgiOjk2MC4wLCJNYXhIZWlnaHQiOiJJbmZpbml0eSIsIlNtYXJ0Rm9yZWdyb3VuZElzQWN0aXZlIjpmYWxzZSwiSG9yaXpvbnRhbEFsaWdubWVudCI6MCwiVmVydGljYWxBbGlnbm1lbnQiOjAsIlNtYXJ0Rm9yZWdyb3VuZCI6bnVsbCwiQmFja2dyb3VuZEZpbGxUeXBlIjowLCJNYXJnaW4iOnsiJHJlZiI6IjExNiJ9LCJQYWRkaW5nIjp7IiRyZWYiOiIxMTcifSwiQmFja2dyb3VuZCI6eyIkaWQiOiI0OTgiLCJDb2xvciI6eyIkcmVmIjoiNDc0In19LCJJc1Zpc2libGUiOnRydWUsIldpZHRoIjowLjAsIkhlaWdodCI6MC4wLCJCb3JkZXJTdHlsZSI6eyIkaWQiOiI0OTkiLCJMaW5lQ29sb3IiOm51bGwsIkxpbmVXZWlnaHQiOjAuMCwiTGluZVR5cGUiOjAsIlBhcmVudFN0eWxlIjpudWxsfSwiUGFyZW50U3R5bGUiOm51bGx9LCJEYXRlU3R5bGUiOnsiJGlkIjoiNTAwIiwiRm9udFNldHRpbmdzIjp7IiRpZCI6IjUwMSIsIkZvbnRTaXplIjoxMCwiRm9udE5hbWUiOiJDYWxpYnJpIiwiSXNCb2xkIjpmYWxzZSwiSXNJdGFsaWMiOmZhbHNlLCJJc1VuZGVybGluZWQiOmZhbHNlLCJQYXJlbnRTdHlsZSI6bnVsbH0sIkF1dG9TaXplIjowLCJGb3JlZ3JvdW5kIjp7IiRpZCI6IjUwMiIsIkNvbG9yIjp7IiRpZCI6IjUwMyIsIkEiOjI1NSwiUiI6NjgsIkciOjg0LCJCIjoxMDZ9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aWQiOiI1MDQiLCJDb2xvciI6eyIkcmVmIjoiNDc0In19LCJJc1Zpc2libGUiOnRydWUsIldpZHRoIjowLjAsIkhlaWdodCI6MC4wLCJCb3JkZXJTdHlsZSI6eyIkaWQiOiI1MDUiLCJMaW5lQ29sb3IiOm51bGwsIkxpbmVXZWlnaHQiOjAuMCwiTGluZVR5cGUiOjAsIlBhcmVudFN0eWxlIjpudWxsfSwiUGFyZW50U3R5bGUiOm51bGx9LCJEYXRlRm9ybWF0Ijp7IiRyZWYiOiIxMjYifSwiV2Vla051bWJlcmluZyI6eyIkaWQiOiI1MDYiLCJGb3JtYXQiOjAsIklzVmlzaWJsZSI6ZmFsc2UsIkxhc3RLbm93blZpc2liaWxpdHlTdGF0ZSI6ZmFsc2V9LCJJc1Zpc2libGUiOnRydWUsIlBhcmVudFN0eWxlIjpudWxsfSwiSW5kZXgiOjgsIlNtYXJ0RHVyYXRpb25BY3RpdmF0ZWQiOmZhbHNlLCJEYXRlRm9ybWF0Ijp7IiRyZWYiOiIxMjYifSwiV2Vla051bWJlcmluZyI6eyIkaWQiOiI1MDciLCJGb3JtYXQiOjAsIklzVmlzaWJsZSI6ZmFsc2UsIkxhc3RLbm93blZpc2liaWxpdHlTdGF0ZSI6ZmFsc2V9LCJJZCI6ImY1Zjg4MmI4LWM0NWYtNDgxZi04MjcyLWExNDlhNzgzM2M1ZCIsIkltcG9ydElkIjpudWxsLCJUaXRsZSI6IkdyYWR1YXRpb24gUHJvamVjdCBEaXNjdXNzaW9uIiwiTm90ZSI6bnVsbCwiSHlwZXJsaW5rIjp7IiRpZCI6IjUwOCIsIkFkZHJlc3MiOiIiLCJTdWJBZGRyZXNzIjoiIn0sIklzQ2hhbmdlZCI6ZmFsc2UsIklzTmV3IjpmYWxzZX1dLCJTd2ltbGFuZXMiOltdLCJNc1Byb2plY3RJdGVtc1RyZWUiOnsiJGlkIjoiNTA5IiwiUm9vdCI6eyJJbXBvcnRJZCI6bnVsbCwiSXNJbXBvcnRlZCI6ZmFsc2UsIkNoaWxkcmVuIjpbXX19LCJNZXRhZGF0YSI6eyIkaWQiOiI1MTAiLCJSZWNlbnRDb2xvcnNDb2xsZWN0aW9uIjoiW10ifSwiU2V0dGluZ3MiOnsiJGlkIjoiNTExIiwiSW1wYU9wdGlvbnMiOnsiJGlkIjoiNTEyIiwiTGVmdFRvUmlnaHQiOmZhbHNlLCJQYXlsb2FkT3B0aW9ucyI6Mn0sIlVzZUNvbXByZXNzaW9uIjpmYWxzZSwiQ29tcHJlc2lvblBlcmNlbnRhZ2UiOjUwLjAsIkluYWN0aXZlSW50ZXJ2YWxXaWR0aFRocmVzaG9sZCI6MzAuMCwiSW5hY3RpdmVJbnRlcnZhbFdpZHRoIjoxLjAsIlNwbGl0VGFza3MiOmZhbHNlLCJVc2VDbHVzdGVyIjpmYWxzZSwiRXBzaWxvbiI6NS4wLCJNaW5Qb2ludHNUb0Zvcm1BQ2x1c3RlciI6MiwiR2VuZXJhdGVJbnZpc2libGVTaGFwZXMiOmZhbHNlLCJTbWFydFRpbWVsaW5lVGFza1BlcmNlbnRhZ2VGaXQiOmZhbHNlfSwiSXNOZXciOmZhbHNlLCJJbXBvcnRUeXBlIjowLCJGaWxlUGF0aCI6bnVsbCwiVGltZUNvbmZpZ3VyYXRpb24iOnsiJGlkIjoiNTEzIiwiVXNlVGltZSI6ZmFsc2UsIldvcmtEYXlTdGFydCI6IjAwOjAwOjAwIiwiV29ya0RheUVuZCI6IjIzOjU5OjAwIn0sIkxhc3RVc2VkVGVtcGxhdGVJZCI6ImNjMjZmODYzLTI3Y2UtNDgwZS1hNTg5LWIzZjEyZjJkNmViMCIsIkZpcnN0V2Vla09mWWVhciI6MH0="/>
  <p:tag name="__MASTER" val="__part_0"/>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Lst>
</file>

<file path=ppt/tags/tag113.xml><?xml version="1.0" encoding="utf-8"?>
<p:tagLst xmlns:a="http://schemas.openxmlformats.org/drawingml/2006/main" xmlns:r="http://schemas.openxmlformats.org/officeDocument/2006/relationships" xmlns:p="http://schemas.openxmlformats.org/presentationml/2006/main">
  <p:tag name="OTLMARKERSHAPE" val="OTL"/>
</p:tagLst>
</file>

<file path=ppt/tags/tag114.xml><?xml version="1.0" encoding="utf-8"?>
<p:tagLst xmlns:a="http://schemas.openxmlformats.org/drawingml/2006/main" xmlns:r="http://schemas.openxmlformats.org/officeDocument/2006/relationships" xmlns:p="http://schemas.openxmlformats.org/presentationml/2006/main">
  <p:tag name="OTLMARKERSHAPE" val="OTL"/>
</p:tagLst>
</file>

<file path=ppt/tags/tag115.xml><?xml version="1.0" encoding="utf-8"?>
<p:tagLst xmlns:a="http://schemas.openxmlformats.org/drawingml/2006/main" xmlns:r="http://schemas.openxmlformats.org/officeDocument/2006/relationships" xmlns:p="http://schemas.openxmlformats.org/presentationml/2006/main">
  <p:tag name="OTLMARKERSHAPE" val="OTL"/>
</p:tagLst>
</file>

<file path=ppt/tags/tag116.xml><?xml version="1.0" encoding="utf-8"?>
<p:tagLst xmlns:a="http://schemas.openxmlformats.org/drawingml/2006/main" xmlns:r="http://schemas.openxmlformats.org/officeDocument/2006/relationships" xmlns:p="http://schemas.openxmlformats.org/presentationml/2006/main">
  <p:tag name="OTLMARKERSHAPE" val="OTL"/>
</p:tagLst>
</file>

<file path=ppt/tags/tag117.xml><?xml version="1.0" encoding="utf-8"?>
<p:tagLst xmlns:a="http://schemas.openxmlformats.org/drawingml/2006/main" xmlns:r="http://schemas.openxmlformats.org/officeDocument/2006/relationships" xmlns:p="http://schemas.openxmlformats.org/presentationml/2006/main">
  <p:tag name="OTLMARKERSHAPE" val="OTL"/>
</p:tagLst>
</file>

<file path=ppt/tags/tag118.xml><?xml version="1.0" encoding="utf-8"?>
<p:tagLst xmlns:a="http://schemas.openxmlformats.org/drawingml/2006/main" xmlns:r="http://schemas.openxmlformats.org/officeDocument/2006/relationships" xmlns:p="http://schemas.openxmlformats.org/presentationml/2006/main">
  <p:tag name="OTLMARKERSHAPE" val="OTL"/>
</p:tagLst>
</file>

<file path=ppt/tags/tag119.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20.xml><?xml version="1.0" encoding="utf-8"?>
<p:tagLst xmlns:a="http://schemas.openxmlformats.org/drawingml/2006/main" xmlns:r="http://schemas.openxmlformats.org/officeDocument/2006/relationships" xmlns:p="http://schemas.openxmlformats.org/presentationml/2006/main">
  <p:tag name="OTLMARKERSHAPE" val="OTL"/>
</p:tagLst>
</file>

<file path=ppt/tags/tag121.xml><?xml version="1.0" encoding="utf-8"?>
<p:tagLst xmlns:a="http://schemas.openxmlformats.org/drawingml/2006/main" xmlns:r="http://schemas.openxmlformats.org/officeDocument/2006/relationships" xmlns:p="http://schemas.openxmlformats.org/presentationml/2006/main">
  <p:tag name="OTLMARKERSHAPE" val="OTL"/>
</p:tagLst>
</file>

<file path=ppt/tags/tag122.xml><?xml version="1.0" encoding="utf-8"?>
<p:tagLst xmlns:a="http://schemas.openxmlformats.org/drawingml/2006/main" xmlns:r="http://schemas.openxmlformats.org/officeDocument/2006/relationships" xmlns:p="http://schemas.openxmlformats.org/presentationml/2006/main">
  <p:tag name="OTLMARKERSHAPE" val="OTL"/>
</p:tagLst>
</file>

<file path=ppt/tags/tag123.xml><?xml version="1.0" encoding="utf-8"?>
<p:tagLst xmlns:a="http://schemas.openxmlformats.org/drawingml/2006/main" xmlns:r="http://schemas.openxmlformats.org/officeDocument/2006/relationships" xmlns:p="http://schemas.openxmlformats.org/presentationml/2006/main">
  <p:tag name="OTLMARKERSHAPE" val="OTL"/>
</p:tagLst>
</file>

<file path=ppt/tags/tag124.xml><?xml version="1.0" encoding="utf-8"?>
<p:tagLst xmlns:a="http://schemas.openxmlformats.org/drawingml/2006/main" xmlns:r="http://schemas.openxmlformats.org/officeDocument/2006/relationships" xmlns:p="http://schemas.openxmlformats.org/presentationml/2006/main">
  <p:tag name="OTLMARKERSHAPE" val="OTL"/>
</p:tagLst>
</file>

<file path=ppt/tags/tag125.xml><?xml version="1.0" encoding="utf-8"?>
<p:tagLst xmlns:a="http://schemas.openxmlformats.org/drawingml/2006/main" xmlns:r="http://schemas.openxmlformats.org/officeDocument/2006/relationships" xmlns:p="http://schemas.openxmlformats.org/presentationml/2006/main">
  <p:tag name="OTLMARKERSHAPE" val="OTL"/>
</p:tagLst>
</file>

<file path=ppt/tags/tag126.xml><?xml version="1.0" encoding="utf-8"?>
<p:tagLst xmlns:a="http://schemas.openxmlformats.org/drawingml/2006/main" xmlns:r="http://schemas.openxmlformats.org/officeDocument/2006/relationships" xmlns:p="http://schemas.openxmlformats.org/presentationml/2006/main">
  <p:tag name="OTLMARKERSHAPE" val="OTL"/>
</p:tagLst>
</file>

<file path=ppt/tags/tag127.xml><?xml version="1.0" encoding="utf-8"?>
<p:tagLst xmlns:a="http://schemas.openxmlformats.org/drawingml/2006/main" xmlns:r="http://schemas.openxmlformats.org/officeDocument/2006/relationships" xmlns:p="http://schemas.openxmlformats.org/presentationml/2006/main">
  <p:tag name="OTLMARKERSHAPE" val="OTL"/>
</p:tagLst>
</file>

<file path=ppt/tags/tag128.xml><?xml version="1.0" encoding="utf-8"?>
<p:tagLst xmlns:a="http://schemas.openxmlformats.org/drawingml/2006/main" xmlns:r="http://schemas.openxmlformats.org/officeDocument/2006/relationships" xmlns:p="http://schemas.openxmlformats.org/presentationml/2006/main">
  <p:tag name="OTLMARKERSHAPE" val="OTL"/>
</p:tagLst>
</file>

<file path=ppt/tags/tag129.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30.xml><?xml version="1.0" encoding="utf-8"?>
<p:tagLst xmlns:a="http://schemas.openxmlformats.org/drawingml/2006/main" xmlns:r="http://schemas.openxmlformats.org/officeDocument/2006/relationships" xmlns:p="http://schemas.openxmlformats.org/presentationml/2006/main">
  <p:tag name="OTLMARKERSHAPE" val="OTL"/>
</p:tagLst>
</file>

<file path=ppt/tags/tag131.xml><?xml version="1.0" encoding="utf-8"?>
<p:tagLst xmlns:a="http://schemas.openxmlformats.org/drawingml/2006/main" xmlns:r="http://schemas.openxmlformats.org/officeDocument/2006/relationships" xmlns:p="http://schemas.openxmlformats.org/presentationml/2006/main">
  <p:tag name="OTLMARKERSHAPE" val="OTL"/>
</p:tagLst>
</file>

<file path=ppt/tags/tag132.xml><?xml version="1.0" encoding="utf-8"?>
<p:tagLst xmlns:a="http://schemas.openxmlformats.org/drawingml/2006/main" xmlns:r="http://schemas.openxmlformats.org/officeDocument/2006/relationships" xmlns:p="http://schemas.openxmlformats.org/presentationml/2006/main">
  <p:tag name="OTLMARKERSHAPE" val="OTL"/>
</p:tagLst>
</file>

<file path=ppt/tags/tag133.xml><?xml version="1.0" encoding="utf-8"?>
<p:tagLst xmlns:a="http://schemas.openxmlformats.org/drawingml/2006/main" xmlns:r="http://schemas.openxmlformats.org/officeDocument/2006/relationships" xmlns:p="http://schemas.openxmlformats.org/presentationml/2006/main">
  <p:tag name="OTLMARKERSHAPE" val="OTL"/>
</p:tagLst>
</file>

<file path=ppt/tags/tag134.xml><?xml version="1.0" encoding="utf-8"?>
<p:tagLst xmlns:a="http://schemas.openxmlformats.org/drawingml/2006/main" xmlns:r="http://schemas.openxmlformats.org/officeDocument/2006/relationships" xmlns:p="http://schemas.openxmlformats.org/presentationml/2006/main">
  <p:tag name="OTLMARKERSHAPE" val="OTL"/>
</p:tagLst>
</file>

<file path=ppt/tags/tag135.xml><?xml version="1.0" encoding="utf-8"?>
<p:tagLst xmlns:a="http://schemas.openxmlformats.org/drawingml/2006/main" xmlns:r="http://schemas.openxmlformats.org/officeDocument/2006/relationships" xmlns:p="http://schemas.openxmlformats.org/presentationml/2006/main">
  <p:tag name="OTLMARKERSHAPE" val="OTL"/>
</p:tagLst>
</file>

<file path=ppt/tags/tag136.xml><?xml version="1.0" encoding="utf-8"?>
<p:tagLst xmlns:a="http://schemas.openxmlformats.org/drawingml/2006/main" xmlns:r="http://schemas.openxmlformats.org/officeDocument/2006/relationships" xmlns:p="http://schemas.openxmlformats.org/presentationml/2006/main">
  <p:tag name="OTLMARKERSHAPE" val="OTL"/>
</p:tagLst>
</file>

<file path=ppt/tags/tag137.xml><?xml version="1.0" encoding="utf-8"?>
<p:tagLst xmlns:a="http://schemas.openxmlformats.org/drawingml/2006/main" xmlns:r="http://schemas.openxmlformats.org/officeDocument/2006/relationships" xmlns:p="http://schemas.openxmlformats.org/presentationml/2006/main">
  <p:tag name="OTLMARKERSHAPE" val="OTL"/>
</p:tagLst>
</file>

<file path=ppt/tags/tag138.xml><?xml version="1.0" encoding="utf-8"?>
<p:tagLst xmlns:a="http://schemas.openxmlformats.org/drawingml/2006/main" xmlns:r="http://schemas.openxmlformats.org/officeDocument/2006/relationships" xmlns:p="http://schemas.openxmlformats.org/presentationml/2006/main">
  <p:tag name="OTLMARKERSHAPE" val="OTL"/>
</p:tagLst>
</file>

<file path=ppt/tags/tag139.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40.xml><?xml version="1.0" encoding="utf-8"?>
<p:tagLst xmlns:a="http://schemas.openxmlformats.org/drawingml/2006/main" xmlns:r="http://schemas.openxmlformats.org/officeDocument/2006/relationships" xmlns:p="http://schemas.openxmlformats.org/presentationml/2006/main">
  <p:tag name="OTLMARKERSHAPE" val="OTL"/>
</p:tagLst>
</file>

<file path=ppt/tags/tag141.xml><?xml version="1.0" encoding="utf-8"?>
<p:tagLst xmlns:a="http://schemas.openxmlformats.org/drawingml/2006/main" xmlns:r="http://schemas.openxmlformats.org/officeDocument/2006/relationships" xmlns:p="http://schemas.openxmlformats.org/presentationml/2006/main">
  <p:tag name="OTLMARKERSHAPE" val="OTL"/>
</p:tagLst>
</file>

<file path=ppt/tags/tag142.xml><?xml version="1.0" encoding="utf-8"?>
<p:tagLst xmlns:a="http://schemas.openxmlformats.org/drawingml/2006/main" xmlns:r="http://schemas.openxmlformats.org/officeDocument/2006/relationships" xmlns:p="http://schemas.openxmlformats.org/presentationml/2006/main">
  <p:tag name="OTLMARKERSHAPE" val="OTL"/>
</p:tagLst>
</file>

<file path=ppt/tags/tag143.xml><?xml version="1.0" encoding="utf-8"?>
<p:tagLst xmlns:a="http://schemas.openxmlformats.org/drawingml/2006/main" xmlns:r="http://schemas.openxmlformats.org/officeDocument/2006/relationships" xmlns:p="http://schemas.openxmlformats.org/presentationml/2006/main">
  <p:tag name="OTLMARKERSHAPE" val="OTL"/>
</p:tagLst>
</file>

<file path=ppt/tags/tag144.xml><?xml version="1.0" encoding="utf-8"?>
<p:tagLst xmlns:a="http://schemas.openxmlformats.org/drawingml/2006/main" xmlns:r="http://schemas.openxmlformats.org/officeDocument/2006/relationships" xmlns:p="http://schemas.openxmlformats.org/presentationml/2006/main">
  <p:tag name="OTLMARKERSHAPE" val="OTL"/>
</p:tagLst>
</file>

<file path=ppt/tags/tag145.xml><?xml version="1.0" encoding="utf-8"?>
<p:tagLst xmlns:a="http://schemas.openxmlformats.org/drawingml/2006/main" xmlns:r="http://schemas.openxmlformats.org/officeDocument/2006/relationships" xmlns:p="http://schemas.openxmlformats.org/presentationml/2006/main">
  <p:tag name="OTLMARKERSHAPE" val="OTL"/>
</p:tagLst>
</file>

<file path=ppt/tags/tag146.xml><?xml version="1.0" encoding="utf-8"?>
<p:tagLst xmlns:a="http://schemas.openxmlformats.org/drawingml/2006/main" xmlns:r="http://schemas.openxmlformats.org/officeDocument/2006/relationships" xmlns:p="http://schemas.openxmlformats.org/presentationml/2006/main">
  <p:tag name="OTLMARKERSHAPE" val="OTL"/>
</p:tagLst>
</file>

<file path=ppt/tags/tag147.xml><?xml version="1.0" encoding="utf-8"?>
<p:tagLst xmlns:a="http://schemas.openxmlformats.org/drawingml/2006/main" xmlns:r="http://schemas.openxmlformats.org/officeDocument/2006/relationships" xmlns:p="http://schemas.openxmlformats.org/presentationml/2006/main">
  <p:tag name="OTLMARKERSHAPE" val="OTL"/>
</p:tagLst>
</file>

<file path=ppt/tags/tag148.xml><?xml version="1.0" encoding="utf-8"?>
<p:tagLst xmlns:a="http://schemas.openxmlformats.org/drawingml/2006/main" xmlns:r="http://schemas.openxmlformats.org/officeDocument/2006/relationships" xmlns:p="http://schemas.openxmlformats.org/presentationml/2006/main">
  <p:tag name="OTLMARKERSHAPE" val="OTL"/>
</p:tagLst>
</file>

<file path=ppt/tags/tag149.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50.xml><?xml version="1.0" encoding="utf-8"?>
<p:tagLst xmlns:a="http://schemas.openxmlformats.org/drawingml/2006/main" xmlns:r="http://schemas.openxmlformats.org/officeDocument/2006/relationships" xmlns:p="http://schemas.openxmlformats.org/presentationml/2006/main">
  <p:tag name="OTLMARKERSHAPE" val="OTL"/>
</p:tagLst>
</file>

<file path=ppt/tags/tag151.xml><?xml version="1.0" encoding="utf-8"?>
<p:tagLst xmlns:a="http://schemas.openxmlformats.org/drawingml/2006/main" xmlns:r="http://schemas.openxmlformats.org/officeDocument/2006/relationships" xmlns:p="http://schemas.openxmlformats.org/presentationml/2006/main">
  <p:tag name="OTLMARKERSHAPE" val="OTL"/>
</p:tagLst>
</file>

<file path=ppt/tags/tag152.xml><?xml version="1.0" encoding="utf-8"?>
<p:tagLst xmlns:a="http://schemas.openxmlformats.org/drawingml/2006/main" xmlns:r="http://schemas.openxmlformats.org/officeDocument/2006/relationships" xmlns:p="http://schemas.openxmlformats.org/presentationml/2006/main">
  <p:tag name="OTLMARKERSHAPE" val="OTL"/>
</p:tagLst>
</file>

<file path=ppt/tags/tag153.xml><?xml version="1.0" encoding="utf-8"?>
<p:tagLst xmlns:a="http://schemas.openxmlformats.org/drawingml/2006/main" xmlns:r="http://schemas.openxmlformats.org/officeDocument/2006/relationships" xmlns:p="http://schemas.openxmlformats.org/presentationml/2006/main">
  <p:tag name="OTLMARKERSHAPE" val="OTL"/>
</p:tagLst>
</file>

<file path=ppt/tags/tag154.xml><?xml version="1.0" encoding="utf-8"?>
<p:tagLst xmlns:a="http://schemas.openxmlformats.org/drawingml/2006/main" xmlns:r="http://schemas.openxmlformats.org/officeDocument/2006/relationships" xmlns:p="http://schemas.openxmlformats.org/presentationml/2006/main">
  <p:tag name="OTLMARKERSHAPE" val="OTL"/>
</p:tagLst>
</file>

<file path=ppt/tags/tag155.xml><?xml version="1.0" encoding="utf-8"?>
<p:tagLst xmlns:a="http://schemas.openxmlformats.org/drawingml/2006/main" xmlns:r="http://schemas.openxmlformats.org/officeDocument/2006/relationships" xmlns:p="http://schemas.openxmlformats.org/presentationml/2006/main">
  <p:tag name="OTLMARKERSHAPE" val="OTL"/>
</p:tagLst>
</file>

<file path=ppt/tags/tag156.xml><?xml version="1.0" encoding="utf-8"?>
<p:tagLst xmlns:a="http://schemas.openxmlformats.org/drawingml/2006/main" xmlns:r="http://schemas.openxmlformats.org/officeDocument/2006/relationships" xmlns:p="http://schemas.openxmlformats.org/presentationml/2006/main">
  <p:tag name="OTLMARKERSHAPE" val="OTL"/>
</p:tagLst>
</file>

<file path=ppt/tags/tag157.xml><?xml version="1.0" encoding="utf-8"?>
<p:tagLst xmlns:a="http://schemas.openxmlformats.org/drawingml/2006/main" xmlns:r="http://schemas.openxmlformats.org/officeDocument/2006/relationships" xmlns:p="http://schemas.openxmlformats.org/presentationml/2006/main">
  <p:tag name="OTLMARKERSHAPE" val="OTL"/>
</p:tagLst>
</file>

<file path=ppt/tags/tag158.xml><?xml version="1.0" encoding="utf-8"?>
<p:tagLst xmlns:a="http://schemas.openxmlformats.org/drawingml/2006/main" xmlns:r="http://schemas.openxmlformats.org/officeDocument/2006/relationships" xmlns:p="http://schemas.openxmlformats.org/presentationml/2006/main">
  <p:tag name="OTLMARKERSHAPE" val="OTL"/>
</p:tagLst>
</file>

<file path=ppt/tags/tag159.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60.xml><?xml version="1.0" encoding="utf-8"?>
<p:tagLst xmlns:a="http://schemas.openxmlformats.org/drawingml/2006/main" xmlns:r="http://schemas.openxmlformats.org/officeDocument/2006/relationships" xmlns:p="http://schemas.openxmlformats.org/presentationml/2006/main">
  <p:tag name="OTLMARKERSHAPE" val="OTL"/>
</p:tagLst>
</file>

<file path=ppt/tags/tag161.xml><?xml version="1.0" encoding="utf-8"?>
<p:tagLst xmlns:a="http://schemas.openxmlformats.org/drawingml/2006/main" xmlns:r="http://schemas.openxmlformats.org/officeDocument/2006/relationships" xmlns:p="http://schemas.openxmlformats.org/presentationml/2006/main">
  <p:tag name="OTLMARKERSHAPE" val="OTL"/>
</p:tagLst>
</file>

<file path=ppt/tags/tag162.xml><?xml version="1.0" encoding="utf-8"?>
<p:tagLst xmlns:a="http://schemas.openxmlformats.org/drawingml/2006/main" xmlns:r="http://schemas.openxmlformats.org/officeDocument/2006/relationships" xmlns:p="http://schemas.openxmlformats.org/presentationml/2006/main">
  <p:tag name="OTLMARKERSHAPE" val="OTL"/>
</p:tagLst>
</file>

<file path=ppt/tags/tag163.xml><?xml version="1.0" encoding="utf-8"?>
<p:tagLst xmlns:a="http://schemas.openxmlformats.org/drawingml/2006/main" xmlns:r="http://schemas.openxmlformats.org/officeDocument/2006/relationships" xmlns:p="http://schemas.openxmlformats.org/presentationml/2006/main">
  <p:tag name="OTLMARKERSHAPE" val="OTL"/>
</p:tagLst>
</file>

<file path=ppt/tags/tag164.xml><?xml version="1.0" encoding="utf-8"?>
<p:tagLst xmlns:a="http://schemas.openxmlformats.org/drawingml/2006/main" xmlns:r="http://schemas.openxmlformats.org/officeDocument/2006/relationships" xmlns:p="http://schemas.openxmlformats.org/presentationml/2006/main">
  <p:tag name="OTLMARKERSHAPE" val="OTL"/>
</p:tagLst>
</file>

<file path=ppt/tags/tag165.xml><?xml version="1.0" encoding="utf-8"?>
<p:tagLst xmlns:a="http://schemas.openxmlformats.org/drawingml/2006/main" xmlns:r="http://schemas.openxmlformats.org/officeDocument/2006/relationships" xmlns:p="http://schemas.openxmlformats.org/presentationml/2006/main">
  <p:tag name="OTLMARKERSHAPE" val="OTL"/>
</p:tagLst>
</file>

<file path=ppt/tags/tag166.xml><?xml version="1.0" encoding="utf-8"?>
<p:tagLst xmlns:a="http://schemas.openxmlformats.org/drawingml/2006/main" xmlns:r="http://schemas.openxmlformats.org/officeDocument/2006/relationships" xmlns:p="http://schemas.openxmlformats.org/presentationml/2006/main">
  <p:tag name="OTLTIMEBANDCULTUREINFO" val="en-US"/>
  <p:tag name="OTLTIMEBANDSCALETYPE" val="Months"/>
  <p:tag name="OTLTIMEBANDSCALEFORMAT" val="MMM"/>
  <p:tag name="OTLTIMEBANDQUICKPOSITION" val="Bottom"/>
  <p:tag name="OTLTIMEBANDSHAPETYPE" val="ModernTimeband"/>
  <p:tag name="OTLTIMEBANDTHREEDEFFECTS" val="Gel"/>
  <p:tag name="OTLTIMEBANDAUTODATERANGE" val="True"/>
  <p:tag name="OTLTIMEBANDSTARTDATE" val="0001-01-01T00:00:00.0000000"/>
  <p:tag name="OTLTIMEBANDENDDATE" val="2021-08-16T23:59:00.0000000"/>
  <p:tag name="OTLTIMEBANDWORKINGDAYS" val="Standard"/>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0"/>
  <p:tag name="OTLLEFTENDCAPSMARGINLEFT" val="20"/>
  <p:tag name="OTLTIMEBANDSHAPEPADDINGTOP" val="5"/>
  <p:tag name="OTLTIMEBANDFYSTARTMONTH" val="January"/>
  <p:tag name="OTLTIMEBANDSHOWFYLABEL" val="True"/>
  <p:tag name="OTLTIMEBANDUSESTARTINGOFTHEYEARFORFYNUMBERING" val="True"/>
  <p:tag name="OTLMARKERSHAPE" val="OTL"/>
</p:tagLst>
</file>

<file path=ppt/tags/tag167.xml><?xml version="1.0" encoding="utf-8"?>
<p:tagLst xmlns:a="http://schemas.openxmlformats.org/drawingml/2006/main" xmlns:r="http://schemas.openxmlformats.org/officeDocument/2006/relationships" xmlns:p="http://schemas.openxmlformats.org/presentationml/2006/main">
  <p:tag name="OTLMARKERSHAPE" val="OTL"/>
</p:tagLst>
</file>

<file path=ppt/tags/tag168.xml><?xml version="1.0" encoding="utf-8"?>
<p:tagLst xmlns:a="http://schemas.openxmlformats.org/drawingml/2006/main" xmlns:r="http://schemas.openxmlformats.org/officeDocument/2006/relationships" xmlns:p="http://schemas.openxmlformats.org/presentationml/2006/main">
  <p:tag name="OTLMARKERSHAPE" val="OTL"/>
</p:tagLst>
</file>

<file path=ppt/tags/tag169.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70.xml><?xml version="1.0" encoding="utf-8"?>
<p:tagLst xmlns:a="http://schemas.openxmlformats.org/drawingml/2006/main" xmlns:r="http://schemas.openxmlformats.org/officeDocument/2006/relationships" xmlns:p="http://schemas.openxmlformats.org/presentationml/2006/main">
  <p:tag name="OTLMARKERSHAPE" val="OTL"/>
</p:tagLst>
</file>

<file path=ppt/tags/tag171.xml><?xml version="1.0" encoding="utf-8"?>
<p:tagLst xmlns:a="http://schemas.openxmlformats.org/drawingml/2006/main" xmlns:r="http://schemas.openxmlformats.org/officeDocument/2006/relationships" xmlns:p="http://schemas.openxmlformats.org/presentationml/2006/main">
  <p:tag name="OTLMARKERSHAPE" val="OTL"/>
</p:tagLst>
</file>

<file path=ppt/tags/tag172.xml><?xml version="1.0" encoding="utf-8"?>
<p:tagLst xmlns:a="http://schemas.openxmlformats.org/drawingml/2006/main" xmlns:r="http://schemas.openxmlformats.org/officeDocument/2006/relationships" xmlns:p="http://schemas.openxmlformats.org/presentationml/2006/main">
  <p:tag name="OTLMARKERSHAPE" val="OTL"/>
</p:tagLst>
</file>

<file path=ppt/tags/tag173.xml><?xml version="1.0" encoding="utf-8"?>
<p:tagLst xmlns:a="http://schemas.openxmlformats.org/drawingml/2006/main" xmlns:r="http://schemas.openxmlformats.org/officeDocument/2006/relationships" xmlns:p="http://schemas.openxmlformats.org/presentationml/2006/main">
  <p:tag name="OTLMARKERSHAPE" val="OTL"/>
</p:tagLst>
</file>

<file path=ppt/tags/tag174.xml><?xml version="1.0" encoding="utf-8"?>
<p:tagLst xmlns:a="http://schemas.openxmlformats.org/drawingml/2006/main" xmlns:r="http://schemas.openxmlformats.org/officeDocument/2006/relationships" xmlns:p="http://schemas.openxmlformats.org/presentationml/2006/main">
  <p:tag name="OTLMARKERSHAPE" val="OTL"/>
</p:tagLst>
</file>

<file path=ppt/tags/tag175.xml><?xml version="1.0" encoding="utf-8"?>
<p:tagLst xmlns:a="http://schemas.openxmlformats.org/drawingml/2006/main" xmlns:r="http://schemas.openxmlformats.org/officeDocument/2006/relationships" xmlns:p="http://schemas.openxmlformats.org/presentationml/2006/main">
  <p:tag name="OTLMARKERSHAPE" val="OTL"/>
</p:tagLst>
</file>

<file path=ppt/tags/tag176.xml><?xml version="1.0" encoding="utf-8"?>
<p:tagLst xmlns:a="http://schemas.openxmlformats.org/drawingml/2006/main" xmlns:r="http://schemas.openxmlformats.org/officeDocument/2006/relationships" xmlns:p="http://schemas.openxmlformats.org/presentationml/2006/main">
  <p:tag name="OTLMARKERSHAPE" val="OTL"/>
</p:tagLst>
</file>

<file path=ppt/tags/tag17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3-28T00:00:00.0000000"/>
  <p:tag name="OTLENDDATE" val="2021-04-13T23:59:00.0000000"/>
  <p:tag name="OTLPERCENTAGE" val="100"/>
  <p:tag name="OTLDURATIONFORMAT" val="day"/>
  <p:tag name="OTLSPACING" val="5"/>
  <p:tag name="OTLSHAPETHICKNESSTYPE" val="Regular"/>
  <p:tag name="OTLMARKERSHAPE" val="OTL"/>
</p:tagLst>
</file>

<file path=ppt/tags/tag17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4-14T00:00:00.0000000"/>
  <p:tag name="OTLENDDATE" val="2021-04-14T23:59:00.0000000"/>
  <p:tag name="OTLPERCENTAGE" val="100"/>
  <p:tag name="OTLDURATIONFORMAT" val="day"/>
  <p:tag name="OTLSPACING" val="5"/>
  <p:tag name="OTLSHAPETHICKNESSTYPE" val="Regular"/>
  <p:tag name="OTLMARKERSHAPE" val="OTL"/>
</p:tagLst>
</file>

<file path=ppt/tags/tag17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4-18T23:59:00.0000000"/>
  <p:tag name="OTLENDDATE" val="2021-04-29T23:59:00.0000000"/>
  <p:tag name="OTLPERCENTAGE" val="0"/>
  <p:tag name="OTLDURATIONFORMAT" val="day"/>
  <p:tag name="OTLSPACING" val="5"/>
  <p:tag name="OTLSHAPETHICKNESSTYPE" val="Regular"/>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8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5-02T00:00:00.0000000"/>
  <p:tag name="OTLENDDATE" val="2021-06-17T23:59:00.0000000"/>
  <p:tag name="OTLPERCENTAGE" val="0"/>
  <p:tag name="OTLDURATIONFORMAT" val="day"/>
  <p:tag name="OTLSPACING" val="5"/>
  <p:tag name="OTLSHAPETHICKNESSTYPE" val="Regular"/>
  <p:tag name="OTLMARKERSHAPE" val="OTL"/>
</p:tagLst>
</file>

<file path=ppt/tags/tag18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5-16T00:00:00.0000000"/>
  <p:tag name="OTLENDDATE" val="2021-05-23T23:59:00.0000000"/>
  <p:tag name="OTLPERCENTAGE" val="0"/>
  <p:tag name="OTLDURATIONFORMAT" val="day"/>
  <p:tag name="OTLSPACING" val="5"/>
  <p:tag name="OTLSHAPETHICKNESSTYPE" val="Regular"/>
  <p:tag name="OTLMARKERSHAPE" val="OTL"/>
</p:tagLst>
</file>

<file path=ppt/tags/tag18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6-20T00:00:00.0000000"/>
  <p:tag name="OTLENDDATE" val="2021-08-12T23:59:00.0000000"/>
  <p:tag name="OTLPERCENTAGE" val="0"/>
  <p:tag name="OTLDURATIONFORMAT" val="day"/>
  <p:tag name="OTLSPACING" val="5"/>
  <p:tag name="OTLSHAPETHICKNESSTYPE" val="Regular"/>
  <p:tag name="OTLMARKERSHAPE" val="OTL"/>
</p:tagLst>
</file>

<file path=ppt/tags/tag183.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7-03T00:00:00.0000000"/>
  <p:tag name="OTLENDDATE" val="2021-07-29T23:59:00.0000000"/>
  <p:tag name="OTLPERCENTAGE" val="0"/>
  <p:tag name="OTLDURATIONFORMAT" val="day"/>
  <p:tag name="OTLSPACING" val="5"/>
  <p:tag name="OTLSHAPETHICKNESSTYPE" val="Regular"/>
  <p:tag name="OTLMARKERSHAPE" val="OTL"/>
</p:tagLst>
</file>

<file path=ppt/tags/tag18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8-14T00:00:00.0000000"/>
  <p:tag name="OTLENDDATE" val="2021-08-16T23:59:00.0000000"/>
  <p:tag name="OTLPERCENTAGE" val="0"/>
  <p:tag name="OTLDURATIONFORMAT" val="day"/>
  <p:tag name="OTLSPACING" val="5"/>
  <p:tag name="OTLSHAPETHICKNESSTYPE" val="Regular"/>
  <p:tag name="OTLMARKERSHAPE" val="OTL"/>
</p:tagLst>
</file>

<file path=ppt/tags/tag185.xml><?xml version="1.0" encoding="utf-8"?>
<p:tagLst xmlns:a="http://schemas.openxmlformats.org/drawingml/2006/main" xmlns:r="http://schemas.openxmlformats.org/officeDocument/2006/relationships" xmlns:p="http://schemas.openxmlformats.org/presentationml/2006/main">
  <p:tag name="OTLMARKERSHAPE" val="OTL"/>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5-24T00:00:00.0000000Z"/>
  <p:tag name="OTLENDDATE" val="2021-06-20T23:59:00.0000000Z"/>
  <p:tag name="OTLDURATIONFORMAT" val="day"/>
  <p:tag name="OTLSPACING" val="5"/>
  <p:tag name="OTLSHAPETHICKNESSTYPE" val="Regular"/>
</p:tagLst>
</file>

<file path=ppt/tags/tag186.xml><?xml version="1.0" encoding="utf-8"?>
<p:tagLst xmlns:a="http://schemas.openxmlformats.org/drawingml/2006/main" xmlns:r="http://schemas.openxmlformats.org/officeDocument/2006/relationships" xmlns:p="http://schemas.openxmlformats.org/presentationml/2006/main">
  <p:tag name="OTLMARKERSHAPE" val="OTL"/>
</p:tagLst>
</file>

<file path=ppt/tags/tag187.xml><?xml version="1.0" encoding="utf-8"?>
<p:tagLst xmlns:a="http://schemas.openxmlformats.org/drawingml/2006/main" xmlns:r="http://schemas.openxmlformats.org/officeDocument/2006/relationships" xmlns:p="http://schemas.openxmlformats.org/presentationml/2006/main">
  <p:tag name="OTLMARKERSHAPE" val="OTL"/>
</p:tagLst>
</file>

<file path=ppt/tags/tag188.xml><?xml version="1.0" encoding="utf-8"?>
<p:tagLst xmlns:a="http://schemas.openxmlformats.org/drawingml/2006/main" xmlns:r="http://schemas.openxmlformats.org/officeDocument/2006/relationships" xmlns:p="http://schemas.openxmlformats.org/presentationml/2006/main">
  <p:tag name="OTLMARKERSHAPE" val="OTL"/>
</p:tagLst>
</file>

<file path=ppt/tags/tag189.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190.xml><?xml version="1.0" encoding="utf-8"?>
<p:tagLst xmlns:a="http://schemas.openxmlformats.org/drawingml/2006/main" xmlns:r="http://schemas.openxmlformats.org/officeDocument/2006/relationships" xmlns:p="http://schemas.openxmlformats.org/presentationml/2006/main">
  <p:tag name="OTLMARKERSHAPE" val="OTL"/>
</p:tagLst>
</file>

<file path=ppt/tags/tag191.xml><?xml version="1.0" encoding="utf-8"?>
<p:tagLst xmlns:a="http://schemas.openxmlformats.org/drawingml/2006/main" xmlns:r="http://schemas.openxmlformats.org/officeDocument/2006/relationships" xmlns:p="http://schemas.openxmlformats.org/presentationml/2006/main">
  <p:tag name="OTLMARKERSHAPE" val="OTL"/>
</p:tagLst>
</file>

<file path=ppt/tags/tag192.xml><?xml version="1.0" encoding="utf-8"?>
<p:tagLst xmlns:a="http://schemas.openxmlformats.org/drawingml/2006/main" xmlns:r="http://schemas.openxmlformats.org/officeDocument/2006/relationships" xmlns:p="http://schemas.openxmlformats.org/presentationml/2006/main">
  <p:tag name="OTLMARKERSHAPE" val="OTL"/>
</p:tagLst>
</file>

<file path=ppt/tags/tag193.xml><?xml version="1.0" encoding="utf-8"?>
<p:tagLst xmlns:a="http://schemas.openxmlformats.org/drawingml/2006/main" xmlns:r="http://schemas.openxmlformats.org/officeDocument/2006/relationships" xmlns:p="http://schemas.openxmlformats.org/presentationml/2006/main">
  <p:tag name="OTLMARKERSHAPE" val="OTL"/>
</p:tagLst>
</file>

<file path=ppt/tags/tag194.xml><?xml version="1.0" encoding="utf-8"?>
<p:tagLst xmlns:a="http://schemas.openxmlformats.org/drawingml/2006/main" xmlns:r="http://schemas.openxmlformats.org/officeDocument/2006/relationships" xmlns:p="http://schemas.openxmlformats.org/presentationml/2006/main">
  <p:tag name="OTLMARKERSHAPE" val="OTL"/>
</p:tagLst>
</file>

<file path=ppt/tags/tag195.xml><?xml version="1.0" encoding="utf-8"?>
<p:tagLst xmlns:a="http://schemas.openxmlformats.org/drawingml/2006/main" xmlns:r="http://schemas.openxmlformats.org/officeDocument/2006/relationships" xmlns:p="http://schemas.openxmlformats.org/presentationml/2006/main">
  <p:tag name="OTLMARKERSHAPE" val="OTL"/>
</p:tagLst>
</file>

<file path=ppt/tags/tag196.xml><?xml version="1.0" encoding="utf-8"?>
<p:tagLst xmlns:a="http://schemas.openxmlformats.org/drawingml/2006/main" xmlns:r="http://schemas.openxmlformats.org/officeDocument/2006/relationships" xmlns:p="http://schemas.openxmlformats.org/presentationml/2006/main">
  <p:tag name="OTLMARKERSHAPE" val="OTL"/>
</p:tagLst>
</file>

<file path=ppt/tags/tag197.xml><?xml version="1.0" encoding="utf-8"?>
<p:tagLst xmlns:a="http://schemas.openxmlformats.org/drawingml/2006/main" xmlns:r="http://schemas.openxmlformats.org/officeDocument/2006/relationships" xmlns:p="http://schemas.openxmlformats.org/presentationml/2006/main">
  <p:tag name="OTLMARKERSHAPE" val="OTL"/>
</p:tagLst>
</file>

<file path=ppt/tags/tag198.xml><?xml version="1.0" encoding="utf-8"?>
<p:tagLst xmlns:a="http://schemas.openxmlformats.org/drawingml/2006/main" xmlns:r="http://schemas.openxmlformats.org/officeDocument/2006/relationships" xmlns:p="http://schemas.openxmlformats.org/presentationml/2006/main">
  <p:tag name="OTLMARKERSHAPE" val="OTL"/>
</p:tagLst>
</file>

<file path=ppt/tags/tag19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ELAPSEDSTYLE" val="Thick"/>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00.xml><?xml version="1.0" encoding="utf-8"?>
<p:tagLst xmlns:a="http://schemas.openxmlformats.org/drawingml/2006/main" xmlns:r="http://schemas.openxmlformats.org/officeDocument/2006/relationships" xmlns:p="http://schemas.openxmlformats.org/presentationml/2006/main">
  <p:tag name="OTLMARKERSHAPE" val="OTL"/>
</p:tagLst>
</file>

<file path=ppt/tags/tag201.xml><?xml version="1.0" encoding="utf-8"?>
<p:tagLst xmlns:a="http://schemas.openxmlformats.org/drawingml/2006/main" xmlns:r="http://schemas.openxmlformats.org/officeDocument/2006/relationships" xmlns:p="http://schemas.openxmlformats.org/presentationml/2006/main">
  <p:tag name="OTLMARKERSHAPE" val="OTL"/>
</p:tagLst>
</file>

<file path=ppt/tags/tag202.xml><?xml version="1.0" encoding="utf-8"?>
<p:tagLst xmlns:a="http://schemas.openxmlformats.org/drawingml/2006/main" xmlns:r="http://schemas.openxmlformats.org/officeDocument/2006/relationships" xmlns:p="http://schemas.openxmlformats.org/presentationml/2006/main">
  <p:tag name="OTLMARKERSHAPE" val="OTL"/>
</p:tagLst>
</file>

<file path=ppt/tags/tag203.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TODAYPOSITION" val="Auto"/>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TIMEBANDCULTUREINFO" val="en-US"/>
  <p:tag name="OTLTIMEBANDSCALETYPE" val="Months"/>
  <p:tag name="OTLTIMEBANDSCALEFORMAT" val="MMM"/>
  <p:tag name="OTLTIMEBANDQUICKPOSITION" val="Bottom"/>
  <p:tag name="OTLTIMEBANDSHAPETYPE" val="ModernTimeband"/>
  <p:tag name="OTLTIMEBANDTHREEDEFFECTS" val="None"/>
  <p:tag name="OTLTIMEBANDAUTODATERANGE" val="True"/>
  <p:tag name="OTLTIMEBANDSTARTDATE" val="0001-01-01T00:00:00.0000000"/>
  <p:tag name="OTLTIMEBANDENDDATE" val="2021-03-25T23:59:00.0000000"/>
  <p:tag name="OTLTIMEBANDWORKINGDAYS" val="Standard"/>
  <p:tag name="OTLTIMEBANDELAPSEDTIMEEXTENSION" val="False"/>
  <p:tag name="OTLTIMEBANDUSETIME" val="False"/>
  <p:tag name="OTLTIMEBANDTIMECONFIGWORKDAYSTART" val="00:00:00"/>
  <p:tag name="OTLTIMEBANDTIMECONFIGWORKDAYEND" val="23:59:00"/>
  <p:tag name="OTLTIMEBANDAPPENDYEARONYEARCHANGE" val="True"/>
  <p:tag name="OTLTIMEBANDSCALEMARKING" val="None"/>
  <p:tag name="OTLRIGHTENDCAPSMARGINRIGHT" val="20"/>
  <p:tag name="OTLLEFTENDCAPSMARGINLEFT" val="20"/>
  <p:tag name="OTLTIMEBANDSHAPEPADDINGTOP" val="5"/>
  <p:tag name="OTLTIMEBANDFYSTARTMONTH" val="January"/>
  <p:tag name="OTLTIMEBANDSHOWFYLABEL" val="True"/>
  <p:tag name="OTLTIMEBANDUSESTARTINGOFTHEYEARFORFYNUMBERING" val="True"/>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0-10-18T00:00:00.0000000Z"/>
  <p:tag name="OTLENDDATE" val="2020-10-29T23:59:00.0000000Z"/>
  <p:tag name="OTLPERCENTAGE" val="100"/>
  <p:tag name="OTLDURATIONFORMAT" val="day"/>
  <p:tag name="OTLSPACING" val="5"/>
  <p:tag name="OTLSHAPETHICKNESSTYPE" val="Regular"/>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0-11-01T00:00:00.0000000Z"/>
  <p:tag name="OTLENDDATE" val="2020-11-26T23:59:00.0000000Z"/>
  <p:tag name="OTLPERCENTAGE" val="100"/>
  <p:tag name="OTLDURATIONFORMAT" val="day"/>
  <p:tag name="OTLSPACING" val="5"/>
  <p:tag name="OTLSHAPETHICKNESSTYPE" val="Regular"/>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0-11-02T00:00:00.0000000Z"/>
  <p:tag name="OTLENDDATE" val="2020-12-03T23:59:00.0000000Z"/>
  <p:tag name="OTLPERCENTAGE" val="100"/>
  <p:tag name="OTLDURATIONFORMAT" val="day"/>
  <p:tag name="OTLSPACING" val="5"/>
  <p:tag name="OTLSHAPETHICKNESSTYPE" val="Regular"/>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0-12-06T00:00:00.0000000Z"/>
  <p:tag name="OTLENDDATE" val="2021-01-14T23:59:00.0000000Z"/>
  <p:tag name="OTLPERCENTAGE" val="100"/>
  <p:tag name="OTLDURATIONFORMAT" val="day"/>
  <p:tag name="OTLSPACING" val="5"/>
  <p:tag name="OTLSHAPETHICKNESSTYPE" val="Regular"/>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1-17T00:00:00.0000000Z"/>
  <p:tag name="OTLENDDATE" val="2021-01-28T23:59:00.0000000Z"/>
  <p:tag name="OTLPERCENTAGE" val="100"/>
  <p:tag name="OTLDURATIONFORMAT" val="day"/>
  <p:tag name="OTLSPACING" val="5"/>
  <p:tag name="OTLSHAPETHICKNESSTYPE" val="Regular"/>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1-31T00:00:00.0000000Z"/>
  <p:tag name="OTLENDDATE" val="2021-02-04T23:59:00.0000000Z"/>
  <p:tag name="OTLPERCENTAGE" val="100"/>
  <p:tag name="OTLDURATIONFORMAT" val="day"/>
  <p:tag name="OTLSPACING" val="5"/>
  <p:tag name="OTLSHAPETHICKNESSTYPE" val="Regular"/>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2-07T00:00:00.0000000Z"/>
  <p:tag name="OTLENDDATE" val="2021-02-11T23:59:00.0000000Z"/>
  <p:tag name="OTLPERCENTAGE" val="100"/>
  <p:tag name="OTLDURATIONFORMAT" val="day"/>
  <p:tag name="OTLSPACING" val="5"/>
  <p:tag name="OTLSHAPETHICKNESSTYPE" val="Regular"/>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2-14T00:00:00.0000000Z"/>
  <p:tag name="OTLENDDATE" val="2021-02-18T23:59:00.0000000Z"/>
  <p:tag name="OTLPERCENTAGE" val="100"/>
  <p:tag name="OTLDURATIONFORMAT" val="day"/>
  <p:tag name="OTLSPACING" val="5"/>
  <p:tag name="OTLSHAPETHICKNESSTYPE" val="Regular"/>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2-21T00:00:00.0000000Z"/>
  <p:tag name="OTLENDDATE" val="2021-02-25T23:59:00.0000000Z"/>
  <p:tag name="OTLPERCENTAGE" val="100"/>
  <p:tag name="OTLDURATIONFORMAT" val="day"/>
  <p:tag name="OTLSPACING" val="5"/>
  <p:tag name="OTLSHAPETHICKNESSTYPE" val="Regular"/>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DATEFORMATSTRING" val="MMM d"/>
  <p:tag name="OTLDATEFORMATSEPARATOR" val="/"/>
  <p:tag name="OTLDATEFORMATUSEUS" val="True"/>
  <p:tag name="OTLDATEFORMATDATEISVISIBLE" val="True"/>
  <p:tag name="OTLDATEFORMATTIMEISVISIBLE" val="False"/>
  <p:tag name="OTLDATEFORMATAMPMDESIGNATOR" val="AmPmLowerCase"/>
  <p:tag name="OTLDATEFORMATHOURDIGITS" val="H"/>
  <p:tag name="OTLDATEFORMATTRIM00MINUTES" val="False"/>
  <p:tag name="OTLWEEKNUMBERINGFORMAT" val="WNFormat1"/>
  <p:tag name="OTLWEEKNUMBERINGISVISIBLE" val="False"/>
  <p:tag name="OTLSTARTDATE" val="2021-02-28T00:00:00.0000000Z"/>
  <p:tag name="OTLENDDATE" val="2021-03-25T23:59:00.0000000Z"/>
  <p:tag name="OTLPERCENTAGE" val="100"/>
  <p:tag name="OTLDURATIONFORMAT" val="day"/>
  <p:tag name="OTLSPACING" val="5"/>
  <p:tag name="OTLSHAPETHICKNESSTYPE" val="Regular"/>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MSTemplate">
  <a:themeElements>
    <a:clrScheme name="Custom 2">
      <a:dk1>
        <a:sysClr val="windowText" lastClr="000000"/>
      </a:dk1>
      <a:lt1>
        <a:sysClr val="window" lastClr="FFFFFF"/>
      </a:lt1>
      <a:dk2>
        <a:srgbClr val="44546A"/>
      </a:dk2>
      <a:lt2>
        <a:srgbClr val="E7E6E6"/>
      </a:lt2>
      <a:accent1>
        <a:srgbClr val="8496B0"/>
      </a:accent1>
      <a:accent2>
        <a:srgbClr val="954F72"/>
      </a:accent2>
      <a:accent3>
        <a:srgbClr val="A5A5A5"/>
      </a:accent3>
      <a:accent4>
        <a:srgbClr val="2E75B5"/>
      </a:accent4>
      <a:accent5>
        <a:srgbClr val="5B9BD5"/>
      </a:accent5>
      <a:accent6>
        <a:srgbClr val="E65B50"/>
      </a:accent6>
      <a:hlink>
        <a:srgbClr val="8496B0"/>
      </a:hlink>
      <a:folHlink>
        <a:srgbClr val="954F72"/>
      </a:folHlink>
    </a:clrScheme>
    <a:fontScheme name="Custom 2">
      <a:majorFont>
        <a:latin typeface="Raleway"/>
        <a:ea typeface=""/>
        <a:cs typeface=""/>
      </a:majorFont>
      <a:minorFont>
        <a:latin typeface="Raleway"/>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STemplate" id="{E4628DA1-387A-459E-BBE9-C9DFD75ACC31}" vid="{52BAA0EE-C17D-4207-B741-1E2385F7A7B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FD92FA30915AB4BBEE90A3A050F4E8B" ma:contentTypeVersion="4" ma:contentTypeDescription="Create a new document." ma:contentTypeScope="" ma:versionID="0f51d834cc3b958c9a6827cf1e15a12a">
  <xsd:schema xmlns:xsd="http://www.w3.org/2001/XMLSchema" xmlns:xs="http://www.w3.org/2001/XMLSchema" xmlns:p="http://schemas.microsoft.com/office/2006/metadata/properties" xmlns:ns3="6b3e1282-8a90-4fdf-b276-4df14095bafc" targetNamespace="http://schemas.microsoft.com/office/2006/metadata/properties" ma:root="true" ma:fieldsID="ac63805fd27d81b57b10389c1c5ef711" ns3:_="">
    <xsd:import namespace="6b3e1282-8a90-4fdf-b276-4df14095baf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3e1282-8a90-4fdf-b276-4df14095ba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7F4402B-5DD4-4862-93CF-E42271ED01A3}">
  <ds:schemaRefs>
    <ds:schemaRef ds:uri="6b3e1282-8a90-4fdf-b276-4df14095ba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CE2F7F24-88C8-41C2-BDBD-5A8580156275}">
  <ds:schemaRefs>
    <ds:schemaRef ds:uri="http://schemas.microsoft.com/sharepoint/v3/contenttype/forms"/>
  </ds:schemaRefs>
</ds:datastoreItem>
</file>

<file path=customXml/itemProps3.xml><?xml version="1.0" encoding="utf-8"?>
<ds:datastoreItem xmlns:ds="http://schemas.openxmlformats.org/officeDocument/2006/customXml" ds:itemID="{935372E9-E990-4734-95B5-EF97761D2E36}">
  <ds:schemaRefs>
    <ds:schemaRef ds:uri="6b3e1282-8a90-4fdf-b276-4df14095ba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3279</Words>
  <Application>Microsoft Office PowerPoint</Application>
  <PresentationFormat>Widescreen</PresentationFormat>
  <Paragraphs>547</Paragraphs>
  <Slides>113</Slides>
  <Notes>6</Notes>
  <HiddenSlides>0</HiddenSlides>
  <MMClips>0</MMClips>
  <ScaleCrop>false</ScaleCrop>
  <HeadingPairs>
    <vt:vector size="4" baseType="variant">
      <vt:variant>
        <vt:lpstr>Theme</vt:lpstr>
      </vt:variant>
      <vt:variant>
        <vt:i4>3</vt:i4>
      </vt:variant>
      <vt:variant>
        <vt:lpstr>Slide Titles</vt:lpstr>
      </vt:variant>
      <vt:variant>
        <vt:i4>113</vt:i4>
      </vt:variant>
    </vt:vector>
  </HeadingPairs>
  <TitlesOfParts>
    <vt:vector size="116" baseType="lpstr">
      <vt:lpstr>Office Theme</vt:lpstr>
      <vt:lpstr>Integral</vt:lpstr>
      <vt:lpstr>MSTemplate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محمد عبد العزيز هاشم عبد الجيد ( 318180120 )</dc:creator>
  <cp:lastModifiedBy>محمد عبد العزيز هاشم عبد الجيد ( 318180120 )</cp:lastModifiedBy>
  <cp:revision>46</cp:revision>
  <dcterms:created xsi:type="dcterms:W3CDTF">2021-07-10T10:06:26Z</dcterms:created>
  <dcterms:modified xsi:type="dcterms:W3CDTF">2021-07-11T01:13:29Z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0x0101001FD92FA30915AB4BBEE90A3A050F4E8B</vt:lpwstr>
  </property>
</Properties>
</file>